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 id="2147483819" r:id="rId2"/>
  </p:sldMasterIdLst>
  <p:notesMasterIdLst>
    <p:notesMasterId r:id="rId24"/>
  </p:notesMasterIdLst>
  <p:handoutMasterIdLst>
    <p:handoutMasterId r:id="rId25"/>
  </p:handoutMasterIdLst>
  <p:sldIdLst>
    <p:sldId id="258" r:id="rId3"/>
    <p:sldId id="287" r:id="rId4"/>
    <p:sldId id="288" r:id="rId5"/>
    <p:sldId id="289" r:id="rId6"/>
    <p:sldId id="290" r:id="rId7"/>
    <p:sldId id="291" r:id="rId8"/>
    <p:sldId id="292" r:id="rId9"/>
    <p:sldId id="293" r:id="rId10"/>
    <p:sldId id="294" r:id="rId11"/>
    <p:sldId id="295" r:id="rId12"/>
    <p:sldId id="296" r:id="rId13"/>
    <p:sldId id="297" r:id="rId14"/>
    <p:sldId id="298" r:id="rId15"/>
    <p:sldId id="299" r:id="rId16"/>
    <p:sldId id="300" r:id="rId17"/>
    <p:sldId id="301" r:id="rId18"/>
    <p:sldId id="302" r:id="rId19"/>
    <p:sldId id="303" r:id="rId20"/>
    <p:sldId id="304" r:id="rId21"/>
    <p:sldId id="305" r:id="rId22"/>
    <p:sldId id="306" r:id="rId23"/>
  </p:sldIdLst>
  <p:sldSz cx="9144000" cy="6858000" type="screen4x3"/>
  <p:notesSz cx="6865938" cy="9998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C898ADD2-4D6A-47E8-9E16-44F0C0049078}">
          <p14:sldIdLst>
            <p14:sldId id="258"/>
            <p14:sldId id="287"/>
            <p14:sldId id="288"/>
            <p14:sldId id="289"/>
            <p14:sldId id="290"/>
            <p14:sldId id="291"/>
            <p14:sldId id="292"/>
            <p14:sldId id="293"/>
            <p14:sldId id="294"/>
            <p14:sldId id="295"/>
            <p14:sldId id="296"/>
            <p14:sldId id="297"/>
            <p14:sldId id="298"/>
            <p14:sldId id="299"/>
            <p14:sldId id="300"/>
            <p14:sldId id="301"/>
            <p14:sldId id="302"/>
            <p14:sldId id="303"/>
            <p14:sldId id="304"/>
            <p14:sldId id="305"/>
            <p14:sldId id="30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yn Kinch" initials="MK"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3D5B"/>
    <a:srgbClr val="FAFAFA"/>
    <a:srgbClr val="E3E3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982" autoAdjust="0"/>
    <p:restoredTop sz="94660"/>
  </p:normalViewPr>
  <p:slideViewPr>
    <p:cSldViewPr>
      <p:cViewPr varScale="1">
        <p:scale>
          <a:sx n="127" d="100"/>
          <a:sy n="127" d="100"/>
        </p:scale>
        <p:origin x="762" y="12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4975" cy="5016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9375" y="0"/>
            <a:ext cx="2974975" cy="501650"/>
          </a:xfrm>
          <a:prstGeom prst="rect">
            <a:avLst/>
          </a:prstGeom>
        </p:spPr>
        <p:txBody>
          <a:bodyPr vert="horz" lIns="91440" tIns="45720" rIns="91440" bIns="45720" rtlCol="0"/>
          <a:lstStyle>
            <a:lvl1pPr algn="r">
              <a:defRPr sz="1200"/>
            </a:lvl1pPr>
          </a:lstStyle>
          <a:p>
            <a:fld id="{42A47FE6-1FE6-4361-B3C2-AB553758DE31}" type="datetimeFigureOut">
              <a:rPr lang="en-GB" smtClean="0"/>
              <a:t>28/03/2017</a:t>
            </a:fld>
            <a:endParaRPr lang="en-GB"/>
          </a:p>
        </p:txBody>
      </p:sp>
      <p:sp>
        <p:nvSpPr>
          <p:cNvPr id="4" name="Footer Placeholder 3"/>
          <p:cNvSpPr>
            <a:spLocks noGrp="1"/>
          </p:cNvSpPr>
          <p:nvPr>
            <p:ph type="ftr" sz="quarter" idx="2"/>
          </p:nvPr>
        </p:nvSpPr>
        <p:spPr>
          <a:xfrm>
            <a:off x="0" y="9496425"/>
            <a:ext cx="2974975" cy="50165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9375" y="9496425"/>
            <a:ext cx="2974975" cy="501650"/>
          </a:xfrm>
          <a:prstGeom prst="rect">
            <a:avLst/>
          </a:prstGeom>
        </p:spPr>
        <p:txBody>
          <a:bodyPr vert="horz" lIns="91440" tIns="45720" rIns="91440" bIns="45720" rtlCol="0" anchor="b"/>
          <a:lstStyle>
            <a:lvl1pPr algn="r">
              <a:defRPr sz="1200"/>
            </a:lvl1pPr>
          </a:lstStyle>
          <a:p>
            <a:fld id="{CC714864-0BC9-4893-AD5B-998E70AC0A32}" type="slidenum">
              <a:rPr lang="en-GB" smtClean="0"/>
              <a:t>‹#›</a:t>
            </a:fld>
            <a:endParaRPr lang="en-GB"/>
          </a:p>
        </p:txBody>
      </p:sp>
    </p:spTree>
    <p:extLst>
      <p:ext uri="{BB962C8B-B14F-4D97-AF65-F5344CB8AC3E}">
        <p14:creationId xmlns:p14="http://schemas.microsoft.com/office/powerpoint/2010/main" val="256199252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5240" cy="499904"/>
          </a:xfrm>
          <a:prstGeom prst="rect">
            <a:avLst/>
          </a:prstGeom>
        </p:spPr>
        <p:txBody>
          <a:bodyPr vert="horz" lIns="96359" tIns="48180" rIns="96359" bIns="48180" rtlCol="0"/>
          <a:lstStyle>
            <a:lvl1pPr algn="l">
              <a:defRPr sz="1300"/>
            </a:lvl1pPr>
          </a:lstStyle>
          <a:p>
            <a:endParaRPr lang="en-GB" dirty="0"/>
          </a:p>
        </p:txBody>
      </p:sp>
      <p:sp>
        <p:nvSpPr>
          <p:cNvPr id="3" name="Date Placeholder 2"/>
          <p:cNvSpPr>
            <a:spLocks noGrp="1"/>
          </p:cNvSpPr>
          <p:nvPr>
            <p:ph type="dt" idx="1"/>
          </p:nvPr>
        </p:nvSpPr>
        <p:spPr>
          <a:xfrm>
            <a:off x="3889109" y="0"/>
            <a:ext cx="2975240" cy="499904"/>
          </a:xfrm>
          <a:prstGeom prst="rect">
            <a:avLst/>
          </a:prstGeom>
        </p:spPr>
        <p:txBody>
          <a:bodyPr vert="horz" lIns="96359" tIns="48180" rIns="96359" bIns="48180" rtlCol="0"/>
          <a:lstStyle>
            <a:lvl1pPr algn="r">
              <a:defRPr sz="1300"/>
            </a:lvl1pPr>
          </a:lstStyle>
          <a:p>
            <a:fld id="{72ADA62B-FEA6-4C2D-BC8C-87EB37BFB302}" type="datetimeFigureOut">
              <a:rPr lang="en-GB" smtClean="0"/>
              <a:t>28/03/2017</a:t>
            </a:fld>
            <a:endParaRPr lang="en-GB" dirty="0"/>
          </a:p>
        </p:txBody>
      </p:sp>
      <p:sp>
        <p:nvSpPr>
          <p:cNvPr id="4" name="Slide Image Placeholder 3"/>
          <p:cNvSpPr>
            <a:spLocks noGrp="1" noRot="1" noChangeAspect="1"/>
          </p:cNvSpPr>
          <p:nvPr>
            <p:ph type="sldImg" idx="2"/>
          </p:nvPr>
        </p:nvSpPr>
        <p:spPr>
          <a:xfrm>
            <a:off x="933450" y="749300"/>
            <a:ext cx="4999038" cy="3749675"/>
          </a:xfrm>
          <a:prstGeom prst="rect">
            <a:avLst/>
          </a:prstGeom>
          <a:noFill/>
          <a:ln w="12700">
            <a:solidFill>
              <a:prstClr val="black"/>
            </a:solidFill>
          </a:ln>
        </p:spPr>
        <p:txBody>
          <a:bodyPr vert="horz" lIns="96359" tIns="48180" rIns="96359" bIns="48180" rtlCol="0" anchor="ctr"/>
          <a:lstStyle/>
          <a:p>
            <a:endParaRPr lang="en-GB" dirty="0"/>
          </a:p>
        </p:txBody>
      </p:sp>
      <p:sp>
        <p:nvSpPr>
          <p:cNvPr id="5" name="Notes Placeholder 4"/>
          <p:cNvSpPr>
            <a:spLocks noGrp="1"/>
          </p:cNvSpPr>
          <p:nvPr>
            <p:ph type="body" sz="quarter" idx="3"/>
          </p:nvPr>
        </p:nvSpPr>
        <p:spPr>
          <a:xfrm>
            <a:off x="686594" y="4749086"/>
            <a:ext cx="5492750" cy="4499134"/>
          </a:xfrm>
          <a:prstGeom prst="rect">
            <a:avLst/>
          </a:prstGeom>
        </p:spPr>
        <p:txBody>
          <a:bodyPr vert="horz" lIns="96359" tIns="48180" rIns="96359" bIns="481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96436"/>
            <a:ext cx="2975240" cy="499904"/>
          </a:xfrm>
          <a:prstGeom prst="rect">
            <a:avLst/>
          </a:prstGeom>
        </p:spPr>
        <p:txBody>
          <a:bodyPr vert="horz" lIns="96359" tIns="48180" rIns="96359" bIns="48180" rtlCol="0" anchor="b"/>
          <a:lstStyle>
            <a:lvl1pPr algn="l">
              <a:defRPr sz="1300"/>
            </a:lvl1pPr>
          </a:lstStyle>
          <a:p>
            <a:endParaRPr lang="en-GB" dirty="0"/>
          </a:p>
        </p:txBody>
      </p:sp>
      <p:sp>
        <p:nvSpPr>
          <p:cNvPr id="7" name="Slide Number Placeholder 6"/>
          <p:cNvSpPr>
            <a:spLocks noGrp="1"/>
          </p:cNvSpPr>
          <p:nvPr>
            <p:ph type="sldNum" sz="quarter" idx="5"/>
          </p:nvPr>
        </p:nvSpPr>
        <p:spPr>
          <a:xfrm>
            <a:off x="3889109" y="9496436"/>
            <a:ext cx="2975240" cy="499904"/>
          </a:xfrm>
          <a:prstGeom prst="rect">
            <a:avLst/>
          </a:prstGeom>
        </p:spPr>
        <p:txBody>
          <a:bodyPr vert="horz" lIns="96359" tIns="48180" rIns="96359" bIns="48180" rtlCol="0" anchor="b"/>
          <a:lstStyle>
            <a:lvl1pPr algn="r">
              <a:defRPr sz="1300"/>
            </a:lvl1pPr>
          </a:lstStyle>
          <a:p>
            <a:fld id="{08B03FEA-D882-45EE-BB00-A734CCA27E61}" type="slidenum">
              <a:rPr lang="en-GB" smtClean="0"/>
              <a:t>‹#›</a:t>
            </a:fld>
            <a:endParaRPr lang="en-GB" dirty="0"/>
          </a:p>
        </p:txBody>
      </p:sp>
    </p:spTree>
    <p:extLst>
      <p:ext uri="{BB962C8B-B14F-4D97-AF65-F5344CB8AC3E}">
        <p14:creationId xmlns:p14="http://schemas.microsoft.com/office/powerpoint/2010/main" val="253758328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971970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7380312" y="6463082"/>
            <a:ext cx="2286000" cy="365760"/>
          </a:xfrm>
          <a:prstGeom prst="rect">
            <a:avLst/>
          </a:prstGeom>
        </p:spPr>
        <p:txBody>
          <a:bodyPr/>
          <a:lstStyle/>
          <a:p>
            <a:r>
              <a:rPr lang="en-US"/>
              <a:t>Copyright (c) 2017 Toraza Zenith Inc.</a:t>
            </a:r>
            <a:endParaRPr lang="en-GB" dirty="0"/>
          </a:p>
        </p:txBody>
      </p:sp>
      <p:sp>
        <p:nvSpPr>
          <p:cNvPr id="5" name="Footer Placeholder 4"/>
          <p:cNvSpPr>
            <a:spLocks noGrp="1"/>
          </p:cNvSpPr>
          <p:nvPr>
            <p:ph type="ftr" sz="quarter" idx="11"/>
          </p:nvPr>
        </p:nvSpPr>
        <p:spPr>
          <a:xfrm>
            <a:off x="-756592" y="6475536"/>
            <a:ext cx="2350681" cy="365125"/>
          </a:xfrm>
          <a:prstGeom prst="rect">
            <a:avLst/>
          </a:prstGeom>
        </p:spPr>
        <p:txBody>
          <a:bodyPr/>
          <a:lstStyle/>
          <a:p>
            <a:r>
              <a:rPr lang="en-GB"/>
              <a:t>CP3P Certification Guide</a:t>
            </a:r>
            <a:endParaRPr lang="en-GB" dirty="0"/>
          </a:p>
        </p:txBody>
      </p:sp>
      <p:sp>
        <p:nvSpPr>
          <p:cNvPr id="6" name="Slide Number Placeholder 5"/>
          <p:cNvSpPr>
            <a:spLocks noGrp="1"/>
          </p:cNvSpPr>
          <p:nvPr>
            <p:ph type="sldNum" sz="quarter" idx="12"/>
          </p:nvPr>
        </p:nvSpPr>
        <p:spPr/>
        <p:txBody>
          <a:bodyPr/>
          <a:lstStyle/>
          <a:p>
            <a:fld id="{2771E90E-70FE-4A7E-AC62-7682BA24BD99}" type="slidenum">
              <a:rPr lang="en-GB" smtClean="0"/>
              <a:t>‹#›</a:t>
            </a:fld>
            <a:endParaRPr lang="en-GB" dirty="0"/>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6" name="Slide Number Placeholder 5"/>
          <p:cNvSpPr>
            <a:spLocks noGrp="1"/>
          </p:cNvSpPr>
          <p:nvPr>
            <p:ph type="sldNum" sz="quarter" idx="12"/>
          </p:nvPr>
        </p:nvSpPr>
        <p:spPr/>
        <p:txBody>
          <a:bodyPr/>
          <a:lstStyle/>
          <a:p>
            <a:fld id="{077D16ED-9ABF-084E-A5AD-13449245FB24}" type="slidenum">
              <a:rPr lang="en-US" smtClean="0"/>
              <a:t>‹#›</a:t>
            </a:fld>
            <a:endParaRPr lang="en-US" dirty="0"/>
          </a:p>
        </p:txBody>
      </p:sp>
      <p:sp>
        <p:nvSpPr>
          <p:cNvPr id="7" name="Rectangle 6"/>
          <p:cNvSpPr>
            <a:spLocks noChangeArrowheads="1"/>
          </p:cNvSpPr>
          <p:nvPr userDrawn="1"/>
        </p:nvSpPr>
        <p:spPr bwMode="auto">
          <a:xfrm>
            <a:off x="5125401" y="6604084"/>
            <a:ext cx="2161169"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1pPr>
            <a:lvl2pPr marL="4572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2pPr>
            <a:lvl3pPr marL="9144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3pPr>
            <a:lvl4pPr marL="13716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4pPr>
            <a:lvl5pPr marL="18288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5pPr>
            <a:lvl6pPr marL="2286000" algn="l" defTabSz="914400" rtl="0" eaLnBrk="1" latinLnBrk="0" hangingPunct="1">
              <a:defRPr sz="2000" i="1" kern="1200">
                <a:solidFill>
                  <a:schemeClr val="tx2"/>
                </a:solidFill>
                <a:latin typeface="Book Antiqua" panose="02040602050305030304" pitchFamily="18" charset="0"/>
                <a:ea typeface="+mn-ea"/>
                <a:cs typeface="+mn-cs"/>
              </a:defRPr>
            </a:lvl6pPr>
            <a:lvl7pPr marL="2743200" algn="l" defTabSz="914400" rtl="0" eaLnBrk="1" latinLnBrk="0" hangingPunct="1">
              <a:defRPr sz="2000" i="1" kern="1200">
                <a:solidFill>
                  <a:schemeClr val="tx2"/>
                </a:solidFill>
                <a:latin typeface="Book Antiqua" panose="02040602050305030304" pitchFamily="18" charset="0"/>
                <a:ea typeface="+mn-ea"/>
                <a:cs typeface="+mn-cs"/>
              </a:defRPr>
            </a:lvl7pPr>
            <a:lvl8pPr marL="3200400" algn="l" defTabSz="914400" rtl="0" eaLnBrk="1" latinLnBrk="0" hangingPunct="1">
              <a:defRPr sz="2000" i="1" kern="1200">
                <a:solidFill>
                  <a:schemeClr val="tx2"/>
                </a:solidFill>
                <a:latin typeface="Book Antiqua" panose="02040602050305030304" pitchFamily="18" charset="0"/>
                <a:ea typeface="+mn-ea"/>
                <a:cs typeface="+mn-cs"/>
              </a:defRPr>
            </a:lvl8pPr>
            <a:lvl9pPr marL="3657600" algn="l" defTabSz="914400" rtl="0" eaLnBrk="1" latinLnBrk="0" hangingPunct="1">
              <a:defRPr sz="2000" i="1" kern="1200">
                <a:solidFill>
                  <a:schemeClr val="tx2"/>
                </a:solidFill>
                <a:latin typeface="Book Antiqua" panose="02040602050305030304" pitchFamily="18" charset="0"/>
                <a:ea typeface="+mn-ea"/>
                <a:cs typeface="+mn-cs"/>
              </a:defRPr>
            </a:lvl9pPr>
          </a:lstStyle>
          <a:p>
            <a:r>
              <a:rPr lang="en-US" sz="1050" b="0" i="0" dirty="0">
                <a:solidFill>
                  <a:schemeClr val="bg1"/>
                </a:solidFill>
                <a:latin typeface="Calibri" panose="020F0502020204030204" pitchFamily="34" charset="0"/>
                <a:cs typeface="Calibri" panose="020F0502020204030204" pitchFamily="34" charset="0"/>
              </a:rPr>
              <a:t>Copyright © 2017 Toraza Zenith Inc</a:t>
            </a:r>
            <a:r>
              <a:rPr lang="en-US" sz="1050" b="0" i="0" dirty="0">
                <a:latin typeface="Calibri" panose="020F0502020204030204" pitchFamily="34" charset="0"/>
                <a:cs typeface="Calibri" panose="020F0502020204030204" pitchFamily="34" charset="0"/>
              </a:rPr>
              <a:t>.</a:t>
            </a:r>
          </a:p>
        </p:txBody>
      </p:sp>
      <p:sp>
        <p:nvSpPr>
          <p:cNvPr id="8" name="Rectangle 7"/>
          <p:cNvSpPr>
            <a:spLocks noChangeArrowheads="1"/>
          </p:cNvSpPr>
          <p:nvPr userDrawn="1"/>
        </p:nvSpPr>
        <p:spPr bwMode="auto">
          <a:xfrm>
            <a:off x="2101065" y="6604084"/>
            <a:ext cx="1519968"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1pPr>
            <a:lvl2pPr marL="4572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2pPr>
            <a:lvl3pPr marL="9144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3pPr>
            <a:lvl4pPr marL="13716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4pPr>
            <a:lvl5pPr marL="18288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5pPr>
            <a:lvl6pPr marL="2286000" algn="l" defTabSz="914400" rtl="0" eaLnBrk="1" latinLnBrk="0" hangingPunct="1">
              <a:defRPr sz="2000" i="1" kern="1200">
                <a:solidFill>
                  <a:schemeClr val="tx2"/>
                </a:solidFill>
                <a:latin typeface="Book Antiqua" panose="02040602050305030304" pitchFamily="18" charset="0"/>
                <a:ea typeface="+mn-ea"/>
                <a:cs typeface="+mn-cs"/>
              </a:defRPr>
            </a:lvl6pPr>
            <a:lvl7pPr marL="2743200" algn="l" defTabSz="914400" rtl="0" eaLnBrk="1" latinLnBrk="0" hangingPunct="1">
              <a:defRPr sz="2000" i="1" kern="1200">
                <a:solidFill>
                  <a:schemeClr val="tx2"/>
                </a:solidFill>
                <a:latin typeface="Book Antiqua" panose="02040602050305030304" pitchFamily="18" charset="0"/>
                <a:ea typeface="+mn-ea"/>
                <a:cs typeface="+mn-cs"/>
              </a:defRPr>
            </a:lvl7pPr>
            <a:lvl8pPr marL="3200400" algn="l" defTabSz="914400" rtl="0" eaLnBrk="1" latinLnBrk="0" hangingPunct="1">
              <a:defRPr sz="2000" i="1" kern="1200">
                <a:solidFill>
                  <a:schemeClr val="tx2"/>
                </a:solidFill>
                <a:latin typeface="Book Antiqua" panose="02040602050305030304" pitchFamily="18" charset="0"/>
                <a:ea typeface="+mn-ea"/>
                <a:cs typeface="+mn-cs"/>
              </a:defRPr>
            </a:lvl8pPr>
            <a:lvl9pPr marL="3657600" algn="l" defTabSz="914400" rtl="0" eaLnBrk="1" latinLnBrk="0" hangingPunct="1">
              <a:defRPr sz="2000" i="1" kern="1200">
                <a:solidFill>
                  <a:schemeClr val="tx2"/>
                </a:solidFill>
                <a:latin typeface="Book Antiqua" panose="02040602050305030304" pitchFamily="18" charset="0"/>
                <a:ea typeface="+mn-ea"/>
                <a:cs typeface="+mn-cs"/>
              </a:defRPr>
            </a:lvl9pPr>
          </a:lstStyle>
          <a:p>
            <a:r>
              <a:rPr lang="en-US" sz="1050" b="0" i="0" dirty="0">
                <a:solidFill>
                  <a:schemeClr val="bg1"/>
                </a:solidFill>
                <a:latin typeface="+mn-lt"/>
              </a:rPr>
              <a:t>CP3P Certification Gu</a:t>
            </a:r>
            <a:r>
              <a:rPr lang="en-US" sz="1050" b="0" i="0" dirty="0">
                <a:solidFill>
                  <a:schemeClr val="bg1"/>
                </a:solidFill>
                <a:latin typeface="+mn-lt"/>
                <a:cs typeface="Calibri" panose="020F0502020204030204" pitchFamily="34" charset="0"/>
              </a:rPr>
              <a:t>ide</a:t>
            </a:r>
          </a:p>
        </p:txBody>
      </p:sp>
    </p:spTree>
    <p:extLst>
      <p:ext uri="{BB962C8B-B14F-4D97-AF65-F5344CB8AC3E}">
        <p14:creationId xmlns:p14="http://schemas.microsoft.com/office/powerpoint/2010/main" val="3195286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520747" y="6400800"/>
            <a:ext cx="2458616"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z="1050" dirty="0">
                <a:solidFill>
                  <a:schemeClr val="bg1"/>
                </a:solidFill>
              </a:rPr>
              <a:t>Copyright © 2017 Toraza Zenith Inc</a:t>
            </a:r>
            <a:r>
              <a:rPr lang="en-US" dirty="0"/>
              <a:t>.</a:t>
            </a:r>
          </a:p>
        </p:txBody>
      </p:sp>
      <p:sp>
        <p:nvSpPr>
          <p:cNvPr id="5" name="Footer Placeholder 4"/>
          <p:cNvSpPr>
            <a:spLocks noGrp="1"/>
          </p:cNvSpPr>
          <p:nvPr>
            <p:ph type="ftr" sz="quarter" idx="3"/>
          </p:nvPr>
        </p:nvSpPr>
        <p:spPr>
          <a:xfrm>
            <a:off x="3059832" y="6139772"/>
            <a:ext cx="2895600" cy="365125"/>
          </a:xfrm>
          <a:prstGeom prst="rect">
            <a:avLst/>
          </a:prstGeom>
        </p:spPr>
        <p:txBody>
          <a:bodyPr vert="horz" lIns="91440" tIns="45720" rIns="91440" bIns="45720" rtlCol="0" anchor="ctr"/>
          <a:lstStyle>
            <a:lvl1pPr algn="ctr">
              <a:defRPr sz="1050">
                <a:solidFill>
                  <a:schemeClr val="bg1"/>
                </a:solidFill>
              </a:defRPr>
            </a:lvl1pPr>
          </a:lstStyle>
          <a:p>
            <a:r>
              <a:rPr lang="en-US" dirty="0"/>
              <a:t>CP3P Certification Guide</a:t>
            </a:r>
          </a:p>
        </p:txBody>
      </p:sp>
    </p:spTree>
    <p:extLst>
      <p:ext uri="{BB962C8B-B14F-4D97-AF65-F5344CB8AC3E}">
        <p14:creationId xmlns:p14="http://schemas.microsoft.com/office/powerpoint/2010/main" val="2612447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icing Matri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6" name="Date Placeholder 3"/>
          <p:cNvSpPr>
            <a:spLocks noGrp="1"/>
          </p:cNvSpPr>
          <p:nvPr>
            <p:ph type="dt" sz="half" idx="2"/>
          </p:nvPr>
        </p:nvSpPr>
        <p:spPr>
          <a:xfrm>
            <a:off x="6520747" y="6400800"/>
            <a:ext cx="2458616"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z="1050" dirty="0">
                <a:solidFill>
                  <a:schemeClr val="bg1"/>
                </a:solidFill>
              </a:rPr>
              <a:t>Copyright © 2017 Toraza Zenith Inc</a:t>
            </a:r>
            <a:r>
              <a:rPr lang="en-US" dirty="0"/>
              <a:t>.</a:t>
            </a:r>
          </a:p>
        </p:txBody>
      </p:sp>
      <p:sp>
        <p:nvSpPr>
          <p:cNvPr id="7" name="Footer Placeholder 4"/>
          <p:cNvSpPr>
            <a:spLocks noGrp="1"/>
          </p:cNvSpPr>
          <p:nvPr>
            <p:ph type="ftr" sz="quarter" idx="3"/>
          </p:nvPr>
        </p:nvSpPr>
        <p:spPr>
          <a:xfrm>
            <a:off x="3124200" y="6400800"/>
            <a:ext cx="2895600" cy="365125"/>
          </a:xfrm>
          <a:prstGeom prst="rect">
            <a:avLst/>
          </a:prstGeom>
        </p:spPr>
        <p:txBody>
          <a:bodyPr vert="horz" lIns="91440" tIns="45720" rIns="91440" bIns="45720" rtlCol="0" anchor="ctr"/>
          <a:lstStyle>
            <a:lvl1pPr algn="ctr">
              <a:defRPr sz="1050">
                <a:solidFill>
                  <a:schemeClr val="bg1"/>
                </a:solidFill>
              </a:defRPr>
            </a:lvl1pPr>
          </a:lstStyle>
          <a:p>
            <a:r>
              <a:rPr lang="en-US" dirty="0"/>
              <a:t>CP3P Certification Guide</a:t>
            </a:r>
          </a:p>
        </p:txBody>
      </p:sp>
    </p:spTree>
    <p:extLst>
      <p:ext uri="{BB962C8B-B14F-4D97-AF65-F5344CB8AC3E}">
        <p14:creationId xmlns:p14="http://schemas.microsoft.com/office/powerpoint/2010/main" val="708346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6" name="Date Placeholder 3"/>
          <p:cNvSpPr>
            <a:spLocks noGrp="1"/>
          </p:cNvSpPr>
          <p:nvPr>
            <p:ph type="dt" sz="half" idx="2"/>
          </p:nvPr>
        </p:nvSpPr>
        <p:spPr>
          <a:xfrm>
            <a:off x="6520747" y="6400800"/>
            <a:ext cx="2458616"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z="1050" dirty="0">
                <a:solidFill>
                  <a:schemeClr val="bg1"/>
                </a:solidFill>
              </a:rPr>
              <a:t>Copyright © 2017 Toraza Zenith Inc</a:t>
            </a:r>
            <a:r>
              <a:rPr lang="en-US" dirty="0"/>
              <a:t>.</a:t>
            </a:r>
          </a:p>
        </p:txBody>
      </p:sp>
      <p:sp>
        <p:nvSpPr>
          <p:cNvPr id="7" name="Footer Placeholder 4"/>
          <p:cNvSpPr>
            <a:spLocks noGrp="1"/>
          </p:cNvSpPr>
          <p:nvPr>
            <p:ph type="ftr" sz="quarter" idx="3"/>
          </p:nvPr>
        </p:nvSpPr>
        <p:spPr>
          <a:xfrm>
            <a:off x="3124200" y="6400800"/>
            <a:ext cx="2895600" cy="365125"/>
          </a:xfrm>
          <a:prstGeom prst="rect">
            <a:avLst/>
          </a:prstGeom>
        </p:spPr>
        <p:txBody>
          <a:bodyPr vert="horz" lIns="91440" tIns="45720" rIns="91440" bIns="45720" rtlCol="0" anchor="ctr"/>
          <a:lstStyle>
            <a:lvl1pPr algn="ctr">
              <a:defRPr sz="1050">
                <a:solidFill>
                  <a:schemeClr val="bg1"/>
                </a:solidFill>
              </a:defRPr>
            </a:lvl1pPr>
          </a:lstStyle>
          <a:p>
            <a:r>
              <a:rPr lang="en-US" dirty="0"/>
              <a:t>CP3P Certification Guide</a:t>
            </a:r>
          </a:p>
        </p:txBody>
      </p:sp>
    </p:spTree>
    <p:extLst>
      <p:ext uri="{BB962C8B-B14F-4D97-AF65-F5344CB8AC3E}">
        <p14:creationId xmlns:p14="http://schemas.microsoft.com/office/powerpoint/2010/main" val="1893264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Date Placeholder 3"/>
          <p:cNvSpPr>
            <a:spLocks noGrp="1"/>
          </p:cNvSpPr>
          <p:nvPr>
            <p:ph type="dt" sz="half" idx="2"/>
          </p:nvPr>
        </p:nvSpPr>
        <p:spPr>
          <a:xfrm>
            <a:off x="6520747" y="6400800"/>
            <a:ext cx="2458616"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z="1050" dirty="0">
                <a:solidFill>
                  <a:schemeClr val="bg1"/>
                </a:solidFill>
              </a:rPr>
              <a:t>Copyright © 2017 Toraza Zenith Inc</a:t>
            </a:r>
            <a:r>
              <a:rPr lang="en-US" dirty="0"/>
              <a:t>.</a:t>
            </a:r>
          </a:p>
        </p:txBody>
      </p:sp>
      <p:sp>
        <p:nvSpPr>
          <p:cNvPr id="3" name="Footer Placeholder 4"/>
          <p:cNvSpPr>
            <a:spLocks noGrp="1"/>
          </p:cNvSpPr>
          <p:nvPr>
            <p:ph type="ftr" sz="quarter" idx="3"/>
          </p:nvPr>
        </p:nvSpPr>
        <p:spPr>
          <a:xfrm>
            <a:off x="3124200" y="6400800"/>
            <a:ext cx="2895600" cy="365125"/>
          </a:xfrm>
          <a:prstGeom prst="rect">
            <a:avLst/>
          </a:prstGeom>
        </p:spPr>
        <p:txBody>
          <a:bodyPr vert="horz" lIns="91440" tIns="45720" rIns="91440" bIns="45720" rtlCol="0" anchor="ctr"/>
          <a:lstStyle>
            <a:lvl1pPr algn="ctr">
              <a:defRPr sz="1050">
                <a:solidFill>
                  <a:schemeClr val="bg1"/>
                </a:solidFill>
              </a:defRPr>
            </a:lvl1pPr>
          </a:lstStyle>
          <a:p>
            <a:r>
              <a:rPr lang="en-US" dirty="0"/>
              <a:t>CP3P Certification Guide</a:t>
            </a:r>
          </a:p>
        </p:txBody>
      </p:sp>
    </p:spTree>
    <p:extLst>
      <p:ext uri="{BB962C8B-B14F-4D97-AF65-F5344CB8AC3E}">
        <p14:creationId xmlns:p14="http://schemas.microsoft.com/office/powerpoint/2010/main" val="36874363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Cover.jp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512" y="-27384"/>
            <a:ext cx="9216000" cy="6911999"/>
          </a:xfrm>
          <a:prstGeom prst="rect">
            <a:avLst/>
          </a:prstGeom>
        </p:spPr>
      </p:pic>
      <p:sp>
        <p:nvSpPr>
          <p:cNvPr id="9" name="Title Placeholder 8"/>
          <p:cNvSpPr>
            <a:spLocks noGrp="1"/>
          </p:cNvSpPr>
          <p:nvPr>
            <p:ph type="title"/>
          </p:nvPr>
        </p:nvSpPr>
        <p:spPr>
          <a:xfrm>
            <a:off x="1475656" y="2060848"/>
            <a:ext cx="6264696" cy="864096"/>
          </a:xfrm>
          <a:prstGeom prst="rect">
            <a:avLst/>
          </a:prstGeom>
        </p:spPr>
        <p:txBody>
          <a:bodyPr vert="horz" anchor="ctr">
            <a:normAutofit/>
          </a:bodyPr>
          <a:lstStyle/>
          <a:p>
            <a:r>
              <a:rPr kumimoji="0" lang="en-US" dirty="0"/>
              <a:t>Click to edit Master title style</a:t>
            </a: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2771E90E-70FE-4A7E-AC62-7682BA24BD99}" type="slidenum">
              <a:rPr lang="en-GB" smtClean="0"/>
              <a:t>‹#›</a:t>
            </a:fld>
            <a:endParaRPr lang="en-GB" dirty="0"/>
          </a:p>
        </p:txBody>
      </p:sp>
      <p:pic>
        <p:nvPicPr>
          <p:cNvPr id="7" name="Picture 6"/>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730" y="-31947"/>
            <a:ext cx="9867556" cy="6911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userDrawn="1"/>
        </p:nvSpPr>
        <p:spPr bwMode="auto">
          <a:xfrm>
            <a:off x="5125401" y="6604084"/>
            <a:ext cx="2161169"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1pPr>
            <a:lvl2pPr marL="4572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2pPr>
            <a:lvl3pPr marL="9144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3pPr>
            <a:lvl4pPr marL="13716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4pPr>
            <a:lvl5pPr marL="18288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5pPr>
            <a:lvl6pPr marL="2286000" algn="l" defTabSz="914400" rtl="0" eaLnBrk="1" latinLnBrk="0" hangingPunct="1">
              <a:defRPr sz="2000" i="1" kern="1200">
                <a:solidFill>
                  <a:schemeClr val="tx2"/>
                </a:solidFill>
                <a:latin typeface="Book Antiqua" panose="02040602050305030304" pitchFamily="18" charset="0"/>
                <a:ea typeface="+mn-ea"/>
                <a:cs typeface="+mn-cs"/>
              </a:defRPr>
            </a:lvl6pPr>
            <a:lvl7pPr marL="2743200" algn="l" defTabSz="914400" rtl="0" eaLnBrk="1" latinLnBrk="0" hangingPunct="1">
              <a:defRPr sz="2000" i="1" kern="1200">
                <a:solidFill>
                  <a:schemeClr val="tx2"/>
                </a:solidFill>
                <a:latin typeface="Book Antiqua" panose="02040602050305030304" pitchFamily="18" charset="0"/>
                <a:ea typeface="+mn-ea"/>
                <a:cs typeface="+mn-cs"/>
              </a:defRPr>
            </a:lvl7pPr>
            <a:lvl8pPr marL="3200400" algn="l" defTabSz="914400" rtl="0" eaLnBrk="1" latinLnBrk="0" hangingPunct="1">
              <a:defRPr sz="2000" i="1" kern="1200">
                <a:solidFill>
                  <a:schemeClr val="tx2"/>
                </a:solidFill>
                <a:latin typeface="Book Antiqua" panose="02040602050305030304" pitchFamily="18" charset="0"/>
                <a:ea typeface="+mn-ea"/>
                <a:cs typeface="+mn-cs"/>
              </a:defRPr>
            </a:lvl8pPr>
            <a:lvl9pPr marL="3657600" algn="l" defTabSz="914400" rtl="0" eaLnBrk="1" latinLnBrk="0" hangingPunct="1">
              <a:defRPr sz="2000" i="1" kern="1200">
                <a:solidFill>
                  <a:schemeClr val="tx2"/>
                </a:solidFill>
                <a:latin typeface="Book Antiqua" panose="02040602050305030304" pitchFamily="18" charset="0"/>
                <a:ea typeface="+mn-ea"/>
                <a:cs typeface="+mn-cs"/>
              </a:defRPr>
            </a:lvl9pPr>
          </a:lstStyle>
          <a:p>
            <a:r>
              <a:rPr lang="en-US" sz="1050" b="0" i="0" dirty="0">
                <a:solidFill>
                  <a:schemeClr val="bg1"/>
                </a:solidFill>
                <a:latin typeface="Calibri" panose="020F0502020204030204" pitchFamily="34" charset="0"/>
                <a:cs typeface="Calibri" panose="020F0502020204030204" pitchFamily="34" charset="0"/>
              </a:rPr>
              <a:t>Copyright © 2017 Toraza Zenith Inc</a:t>
            </a:r>
            <a:r>
              <a:rPr lang="en-US" sz="1050" b="0" i="0" dirty="0">
                <a:latin typeface="Calibri" panose="020F0502020204030204" pitchFamily="34" charset="0"/>
                <a:cs typeface="Calibri" panose="020F0502020204030204" pitchFamily="34" charset="0"/>
              </a:rPr>
              <a:t>.</a:t>
            </a:r>
          </a:p>
        </p:txBody>
      </p:sp>
      <p:sp>
        <p:nvSpPr>
          <p:cNvPr id="11" name="Rectangle 10"/>
          <p:cNvSpPr>
            <a:spLocks noChangeArrowheads="1"/>
          </p:cNvSpPr>
          <p:nvPr userDrawn="1"/>
        </p:nvSpPr>
        <p:spPr bwMode="auto">
          <a:xfrm>
            <a:off x="2101065" y="6604084"/>
            <a:ext cx="1519968"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1pPr>
            <a:lvl2pPr marL="4572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2pPr>
            <a:lvl3pPr marL="9144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3pPr>
            <a:lvl4pPr marL="13716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4pPr>
            <a:lvl5pPr marL="18288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5pPr>
            <a:lvl6pPr marL="2286000" algn="l" defTabSz="914400" rtl="0" eaLnBrk="1" latinLnBrk="0" hangingPunct="1">
              <a:defRPr sz="2000" i="1" kern="1200">
                <a:solidFill>
                  <a:schemeClr val="tx2"/>
                </a:solidFill>
                <a:latin typeface="Book Antiqua" panose="02040602050305030304" pitchFamily="18" charset="0"/>
                <a:ea typeface="+mn-ea"/>
                <a:cs typeface="+mn-cs"/>
              </a:defRPr>
            </a:lvl6pPr>
            <a:lvl7pPr marL="2743200" algn="l" defTabSz="914400" rtl="0" eaLnBrk="1" latinLnBrk="0" hangingPunct="1">
              <a:defRPr sz="2000" i="1" kern="1200">
                <a:solidFill>
                  <a:schemeClr val="tx2"/>
                </a:solidFill>
                <a:latin typeface="Book Antiqua" panose="02040602050305030304" pitchFamily="18" charset="0"/>
                <a:ea typeface="+mn-ea"/>
                <a:cs typeface="+mn-cs"/>
              </a:defRPr>
            </a:lvl7pPr>
            <a:lvl8pPr marL="3200400" algn="l" defTabSz="914400" rtl="0" eaLnBrk="1" latinLnBrk="0" hangingPunct="1">
              <a:defRPr sz="2000" i="1" kern="1200">
                <a:solidFill>
                  <a:schemeClr val="tx2"/>
                </a:solidFill>
                <a:latin typeface="Book Antiqua" panose="02040602050305030304" pitchFamily="18" charset="0"/>
                <a:ea typeface="+mn-ea"/>
                <a:cs typeface="+mn-cs"/>
              </a:defRPr>
            </a:lvl8pPr>
            <a:lvl9pPr marL="3657600" algn="l" defTabSz="914400" rtl="0" eaLnBrk="1" latinLnBrk="0" hangingPunct="1">
              <a:defRPr sz="2000" i="1" kern="1200">
                <a:solidFill>
                  <a:schemeClr val="tx2"/>
                </a:solidFill>
                <a:latin typeface="Book Antiqua" panose="02040602050305030304" pitchFamily="18" charset="0"/>
                <a:ea typeface="+mn-ea"/>
                <a:cs typeface="+mn-cs"/>
              </a:defRPr>
            </a:lvl9pPr>
          </a:lstStyle>
          <a:p>
            <a:r>
              <a:rPr lang="en-US" sz="1050" b="0" i="0" dirty="0">
                <a:solidFill>
                  <a:schemeClr val="bg1"/>
                </a:solidFill>
                <a:latin typeface="+mn-lt"/>
              </a:rPr>
              <a:t>CP3P Certification Gu</a:t>
            </a:r>
            <a:r>
              <a:rPr lang="en-US" sz="1050" b="0" i="0" dirty="0">
                <a:solidFill>
                  <a:schemeClr val="bg1"/>
                </a:solidFill>
                <a:latin typeface="+mn-lt"/>
                <a:cs typeface="Calibri" panose="020F0502020204030204" pitchFamily="34" charset="0"/>
              </a:rPr>
              <a:t>ide</a:t>
            </a:r>
          </a:p>
        </p:txBody>
      </p:sp>
    </p:spTree>
  </p:cSld>
  <p:clrMap bg1="lt1" tx1="dk1" bg2="lt2" tx2="dk2" accent1="accent1" accent2="accent2" accent3="accent3" accent4="accent4" accent5="accent5" accent6="accent6" hlink="hlink" folHlink="folHlink"/>
  <p:sldLayoutIdLst>
    <p:sldLayoutId id="2147483818" r:id="rId1"/>
    <p:sldLayoutId id="2147483825" r:id="rId2"/>
  </p:sldLayoutIdLst>
  <p:hf sldNum="0" hdr="0" ftr="0" dt="0"/>
  <p:txStyles>
    <p:titleStyle>
      <a:lvl1pPr algn="r" rtl="0" eaLnBrk="1" latinLnBrk="0" hangingPunct="1">
        <a:spcBef>
          <a:spcPct val="0"/>
        </a:spcBef>
        <a:buNone/>
        <a:defRPr kumimoji="0" sz="2500" b="0" kern="1200" cap="none" spc="0">
          <a:ln>
            <a:noFill/>
          </a:ln>
          <a:solidFill>
            <a:schemeClr val="tx1">
              <a:lumMod val="50000"/>
              <a:lumOff val="50000"/>
            </a:schemeClr>
          </a:solidFill>
          <a:effectLst/>
          <a:latin typeface="Century Gothic"/>
          <a:ea typeface="+mj-ea"/>
          <a:cs typeface="Century Gothic"/>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1560" y="274638"/>
            <a:ext cx="6480720" cy="922114"/>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611560" y="1600200"/>
            <a:ext cx="8075240" cy="452596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ABD491-668A-6F4E-80B3-C373DE15BA29}" type="slidenum">
              <a:rPr lang="en-US" smtClean="0"/>
              <a:t>‹#›</a:t>
            </a:fld>
            <a:endParaRPr lang="en-US" dirty="0"/>
          </a:p>
        </p:txBody>
      </p:sp>
      <p:sp>
        <p:nvSpPr>
          <p:cNvPr id="9" name="Rectangle 8"/>
          <p:cNvSpPr/>
          <p:nvPr userDrawn="1"/>
        </p:nvSpPr>
        <p:spPr>
          <a:xfrm>
            <a:off x="-13088" y="6310744"/>
            <a:ext cx="9144000" cy="546100"/>
          </a:xfrm>
          <a:prstGeom prst="rect">
            <a:avLst/>
          </a:prstGeom>
          <a:solidFill>
            <a:srgbClr val="0E3D5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pic>
        <p:nvPicPr>
          <p:cNvPr id="10" name="Picture 7"/>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61925" y="6356350"/>
            <a:ext cx="24384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a:spLocks noChangeArrowheads="1"/>
          </p:cNvSpPr>
          <p:nvPr userDrawn="1"/>
        </p:nvSpPr>
        <p:spPr bwMode="auto">
          <a:xfrm>
            <a:off x="6804248" y="6472536"/>
            <a:ext cx="2161169"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1pPr>
            <a:lvl2pPr marL="4572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2pPr>
            <a:lvl3pPr marL="9144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3pPr>
            <a:lvl4pPr marL="13716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4pPr>
            <a:lvl5pPr marL="18288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5pPr>
            <a:lvl6pPr marL="2286000" algn="l" defTabSz="914400" rtl="0" eaLnBrk="1" latinLnBrk="0" hangingPunct="1">
              <a:defRPr sz="2000" i="1" kern="1200">
                <a:solidFill>
                  <a:schemeClr val="tx2"/>
                </a:solidFill>
                <a:latin typeface="Book Antiqua" panose="02040602050305030304" pitchFamily="18" charset="0"/>
                <a:ea typeface="+mn-ea"/>
                <a:cs typeface="+mn-cs"/>
              </a:defRPr>
            </a:lvl6pPr>
            <a:lvl7pPr marL="2743200" algn="l" defTabSz="914400" rtl="0" eaLnBrk="1" latinLnBrk="0" hangingPunct="1">
              <a:defRPr sz="2000" i="1" kern="1200">
                <a:solidFill>
                  <a:schemeClr val="tx2"/>
                </a:solidFill>
                <a:latin typeface="Book Antiqua" panose="02040602050305030304" pitchFamily="18" charset="0"/>
                <a:ea typeface="+mn-ea"/>
                <a:cs typeface="+mn-cs"/>
              </a:defRPr>
            </a:lvl7pPr>
            <a:lvl8pPr marL="3200400" algn="l" defTabSz="914400" rtl="0" eaLnBrk="1" latinLnBrk="0" hangingPunct="1">
              <a:defRPr sz="2000" i="1" kern="1200">
                <a:solidFill>
                  <a:schemeClr val="tx2"/>
                </a:solidFill>
                <a:latin typeface="Book Antiqua" panose="02040602050305030304" pitchFamily="18" charset="0"/>
                <a:ea typeface="+mn-ea"/>
                <a:cs typeface="+mn-cs"/>
              </a:defRPr>
            </a:lvl8pPr>
            <a:lvl9pPr marL="3657600" algn="l" defTabSz="914400" rtl="0" eaLnBrk="1" latinLnBrk="0" hangingPunct="1">
              <a:defRPr sz="2000" i="1" kern="1200">
                <a:solidFill>
                  <a:schemeClr val="tx2"/>
                </a:solidFill>
                <a:latin typeface="Book Antiqua" panose="02040602050305030304" pitchFamily="18" charset="0"/>
                <a:ea typeface="+mn-ea"/>
                <a:cs typeface="+mn-cs"/>
              </a:defRPr>
            </a:lvl9pPr>
          </a:lstStyle>
          <a:p>
            <a:r>
              <a:rPr lang="en-US" sz="1050" b="0" i="0" dirty="0">
                <a:solidFill>
                  <a:schemeClr val="bg1"/>
                </a:solidFill>
                <a:latin typeface="Calibri" panose="020F0502020204030204" pitchFamily="34" charset="0"/>
                <a:cs typeface="Calibri" panose="020F0502020204030204" pitchFamily="34" charset="0"/>
              </a:rPr>
              <a:t>Copyright © 2017 Toraza Zenith Inc</a:t>
            </a:r>
            <a:r>
              <a:rPr lang="en-US" sz="1050" b="0" i="0" dirty="0">
                <a:latin typeface="Calibri" panose="020F0502020204030204" pitchFamily="34" charset="0"/>
                <a:cs typeface="Calibri" panose="020F0502020204030204" pitchFamily="34" charset="0"/>
              </a:rPr>
              <a:t>.</a:t>
            </a:r>
          </a:p>
        </p:txBody>
      </p:sp>
      <p:sp>
        <p:nvSpPr>
          <p:cNvPr id="12" name="Rectangle 11"/>
          <p:cNvSpPr>
            <a:spLocks noChangeArrowheads="1"/>
          </p:cNvSpPr>
          <p:nvPr userDrawn="1"/>
        </p:nvSpPr>
        <p:spPr bwMode="auto">
          <a:xfrm>
            <a:off x="3779912" y="6472536"/>
            <a:ext cx="1519968"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1pPr>
            <a:lvl2pPr marL="4572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2pPr>
            <a:lvl3pPr marL="9144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3pPr>
            <a:lvl4pPr marL="13716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4pPr>
            <a:lvl5pPr marL="1828800" algn="l" rtl="0" eaLnBrk="0" fontAlgn="base" hangingPunct="0">
              <a:spcBef>
                <a:spcPct val="0"/>
              </a:spcBef>
              <a:spcAft>
                <a:spcPct val="0"/>
              </a:spcAft>
              <a:defRPr sz="2000" i="1" kern="1200">
                <a:solidFill>
                  <a:schemeClr val="tx2"/>
                </a:solidFill>
                <a:latin typeface="Book Antiqua" panose="02040602050305030304" pitchFamily="18" charset="0"/>
                <a:ea typeface="+mn-ea"/>
                <a:cs typeface="+mn-cs"/>
              </a:defRPr>
            </a:lvl5pPr>
            <a:lvl6pPr marL="2286000" algn="l" defTabSz="914400" rtl="0" eaLnBrk="1" latinLnBrk="0" hangingPunct="1">
              <a:defRPr sz="2000" i="1" kern="1200">
                <a:solidFill>
                  <a:schemeClr val="tx2"/>
                </a:solidFill>
                <a:latin typeface="Book Antiqua" panose="02040602050305030304" pitchFamily="18" charset="0"/>
                <a:ea typeface="+mn-ea"/>
                <a:cs typeface="+mn-cs"/>
              </a:defRPr>
            </a:lvl6pPr>
            <a:lvl7pPr marL="2743200" algn="l" defTabSz="914400" rtl="0" eaLnBrk="1" latinLnBrk="0" hangingPunct="1">
              <a:defRPr sz="2000" i="1" kern="1200">
                <a:solidFill>
                  <a:schemeClr val="tx2"/>
                </a:solidFill>
                <a:latin typeface="Book Antiqua" panose="02040602050305030304" pitchFamily="18" charset="0"/>
                <a:ea typeface="+mn-ea"/>
                <a:cs typeface="+mn-cs"/>
              </a:defRPr>
            </a:lvl7pPr>
            <a:lvl8pPr marL="3200400" algn="l" defTabSz="914400" rtl="0" eaLnBrk="1" latinLnBrk="0" hangingPunct="1">
              <a:defRPr sz="2000" i="1" kern="1200">
                <a:solidFill>
                  <a:schemeClr val="tx2"/>
                </a:solidFill>
                <a:latin typeface="Book Antiqua" panose="02040602050305030304" pitchFamily="18" charset="0"/>
                <a:ea typeface="+mn-ea"/>
                <a:cs typeface="+mn-cs"/>
              </a:defRPr>
            </a:lvl8pPr>
            <a:lvl9pPr marL="3657600" algn="l" defTabSz="914400" rtl="0" eaLnBrk="1" latinLnBrk="0" hangingPunct="1">
              <a:defRPr sz="2000" i="1" kern="1200">
                <a:solidFill>
                  <a:schemeClr val="tx2"/>
                </a:solidFill>
                <a:latin typeface="Book Antiqua" panose="02040602050305030304" pitchFamily="18" charset="0"/>
                <a:ea typeface="+mn-ea"/>
                <a:cs typeface="+mn-cs"/>
              </a:defRPr>
            </a:lvl9pPr>
          </a:lstStyle>
          <a:p>
            <a:r>
              <a:rPr lang="en-US" sz="1050" b="0" i="0" dirty="0">
                <a:solidFill>
                  <a:schemeClr val="bg1"/>
                </a:solidFill>
                <a:latin typeface="+mn-lt"/>
              </a:rPr>
              <a:t>CP3P Certification Gu</a:t>
            </a:r>
            <a:r>
              <a:rPr lang="en-US" sz="1050" b="0" i="0" dirty="0">
                <a:solidFill>
                  <a:schemeClr val="bg1"/>
                </a:solidFill>
                <a:latin typeface="+mn-lt"/>
                <a:cs typeface="Calibri" panose="020F0502020204030204" pitchFamily="34" charset="0"/>
              </a:rPr>
              <a:t>ide</a:t>
            </a:r>
          </a:p>
        </p:txBody>
      </p:sp>
    </p:spTree>
    <p:extLst>
      <p:ext uri="{BB962C8B-B14F-4D97-AF65-F5344CB8AC3E}">
        <p14:creationId xmlns:p14="http://schemas.microsoft.com/office/powerpoint/2010/main" val="1176110440"/>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Lst>
  <p:hf sldNum="0" hdr="0" ftr="0" dt="0"/>
  <p:txStyles>
    <p:titleStyle>
      <a:lvl1pPr algn="l" defTabSz="457200" rtl="0" eaLnBrk="1" latinLnBrk="0" hangingPunct="1">
        <a:spcBef>
          <a:spcPct val="0"/>
        </a:spcBef>
        <a:buNone/>
        <a:defRPr sz="2500" kern="1200">
          <a:solidFill>
            <a:schemeClr val="tx1">
              <a:lumMod val="65000"/>
              <a:lumOff val="35000"/>
            </a:schemeClr>
          </a:solidFill>
          <a:latin typeface="Century Gothic"/>
          <a:ea typeface="+mj-ea"/>
          <a:cs typeface="Century Gothic"/>
        </a:defRPr>
      </a:lvl1pPr>
    </p:titleStyle>
    <p:bodyStyle>
      <a:lvl1pPr marL="0" indent="0" algn="l" defTabSz="457200" rtl="0" eaLnBrk="1" latinLnBrk="0" hangingPunct="1">
        <a:spcBef>
          <a:spcPct val="20000"/>
        </a:spcBef>
        <a:buFont typeface="Arial"/>
        <a:buNone/>
        <a:defRPr sz="2000" kern="1200">
          <a:solidFill>
            <a:srgbClr val="595959"/>
          </a:solidFill>
          <a:latin typeface="Century Gothic"/>
          <a:ea typeface="+mn-ea"/>
          <a:cs typeface="Century Gothic"/>
        </a:defRPr>
      </a:lvl1pPr>
      <a:lvl2pPr marL="742950" indent="-285750" algn="l" defTabSz="457200" rtl="0" eaLnBrk="1" latinLnBrk="0" hangingPunct="1">
        <a:spcBef>
          <a:spcPct val="20000"/>
        </a:spcBef>
        <a:buFont typeface="Arial"/>
        <a:buChar char="–"/>
        <a:defRPr sz="1800" kern="1200">
          <a:solidFill>
            <a:srgbClr val="595959"/>
          </a:solidFill>
          <a:latin typeface="Century Gothic"/>
          <a:ea typeface="+mn-ea"/>
          <a:cs typeface="Century Gothic"/>
        </a:defRPr>
      </a:lvl2pPr>
      <a:lvl3pPr marL="1143000" indent="-228600" algn="l" defTabSz="457200" rtl="0" eaLnBrk="1" latinLnBrk="0" hangingPunct="1">
        <a:spcBef>
          <a:spcPct val="20000"/>
        </a:spcBef>
        <a:buFont typeface="Arial"/>
        <a:buChar char="•"/>
        <a:defRPr sz="1600" kern="1200">
          <a:solidFill>
            <a:srgbClr val="595959"/>
          </a:solidFill>
          <a:latin typeface="Century Gothic"/>
          <a:ea typeface="+mn-ea"/>
          <a:cs typeface="Century Gothic"/>
        </a:defRPr>
      </a:lvl3pPr>
      <a:lvl4pPr marL="1600200" indent="-228600" algn="l" defTabSz="457200" rtl="0" eaLnBrk="1" latinLnBrk="0" hangingPunct="1">
        <a:spcBef>
          <a:spcPct val="20000"/>
        </a:spcBef>
        <a:buFont typeface="Arial"/>
        <a:buChar char="–"/>
        <a:defRPr sz="1600" kern="1200">
          <a:solidFill>
            <a:srgbClr val="595959"/>
          </a:solidFill>
          <a:latin typeface="Century Gothic"/>
          <a:ea typeface="+mn-ea"/>
          <a:cs typeface="Century Gothic"/>
        </a:defRPr>
      </a:lvl4pPr>
      <a:lvl5pPr marL="2057400" indent="-228600" algn="l" defTabSz="457200" rtl="0" eaLnBrk="1" latinLnBrk="0" hangingPunct="1">
        <a:spcBef>
          <a:spcPct val="20000"/>
        </a:spcBef>
        <a:buFont typeface="Arial"/>
        <a:buChar char="»"/>
        <a:defRPr sz="1600" kern="1200">
          <a:solidFill>
            <a:srgbClr val="595959"/>
          </a:solidFill>
          <a:latin typeface="Century Gothic"/>
          <a:ea typeface="+mn-ea"/>
          <a:cs typeface="Century 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971600" y="2564904"/>
            <a:ext cx="7772400" cy="1470025"/>
          </a:xfrm>
        </p:spPr>
        <p:txBody>
          <a:bodyPr>
            <a:noAutofit/>
          </a:bodyPr>
          <a:lstStyle/>
          <a:p>
            <a:pPr algn="ctr"/>
            <a:r>
              <a:rPr lang="en-US" sz="4000" dirty="0">
                <a:solidFill>
                  <a:schemeClr val="bg1"/>
                </a:solidFill>
                <a:latin typeface="Calibri" panose="020F0502020204030204" pitchFamily="34" charset="0"/>
                <a:cs typeface="Calibri" panose="020F0502020204030204" pitchFamily="34" charset="0"/>
              </a:rPr>
              <a:t>CP</a:t>
            </a:r>
            <a:r>
              <a:rPr lang="en-US" sz="4000" baseline="30000" dirty="0">
                <a:solidFill>
                  <a:schemeClr val="bg1"/>
                </a:solidFill>
                <a:latin typeface="Calibri" panose="020F0502020204030204" pitchFamily="34" charset="0"/>
                <a:cs typeface="Calibri" panose="020F0502020204030204" pitchFamily="34" charset="0"/>
              </a:rPr>
              <a:t>3</a:t>
            </a:r>
            <a:r>
              <a:rPr lang="en-US" sz="4000" dirty="0">
                <a:solidFill>
                  <a:schemeClr val="bg1"/>
                </a:solidFill>
                <a:latin typeface="Calibri" panose="020F0502020204030204" pitchFamily="34" charset="0"/>
                <a:cs typeface="Calibri" panose="020F0502020204030204" pitchFamily="34" charset="0"/>
              </a:rPr>
              <a:t>P Certification Guide</a:t>
            </a:r>
            <a:br>
              <a:rPr lang="en-US" sz="2400" dirty="0">
                <a:solidFill>
                  <a:schemeClr val="bg1"/>
                </a:solidFill>
                <a:latin typeface="Calibri" panose="020F0502020204030204" pitchFamily="34" charset="0"/>
                <a:cs typeface="Calibri" panose="020F0502020204030204" pitchFamily="34" charset="0"/>
              </a:rPr>
            </a:br>
            <a:r>
              <a:rPr lang="en-US" sz="2000" dirty="0">
                <a:solidFill>
                  <a:schemeClr val="bg1"/>
                </a:solidFill>
                <a:latin typeface="Calibri" panose="020F0502020204030204" pitchFamily="34" charset="0"/>
                <a:cs typeface="Calibri" panose="020F0502020204030204" pitchFamily="34" charset="0"/>
              </a:rPr>
              <a:t>APMG Certified Public-Private Partnerships Professional (CP</a:t>
            </a:r>
            <a:r>
              <a:rPr lang="en-US" sz="2000" baseline="30000" dirty="0">
                <a:solidFill>
                  <a:schemeClr val="bg1"/>
                </a:solidFill>
                <a:latin typeface="Calibri" panose="020F0502020204030204" pitchFamily="34" charset="0"/>
                <a:cs typeface="Calibri" panose="020F0502020204030204" pitchFamily="34" charset="0"/>
              </a:rPr>
              <a:t>3</a:t>
            </a:r>
            <a:r>
              <a:rPr lang="en-US" sz="2000" dirty="0">
                <a:solidFill>
                  <a:schemeClr val="bg1"/>
                </a:solidFill>
                <a:latin typeface="Calibri" panose="020F0502020204030204" pitchFamily="34" charset="0"/>
                <a:cs typeface="Calibri" panose="020F0502020204030204" pitchFamily="34" charset="0"/>
              </a:rPr>
              <a:t>P) Accreditation</a:t>
            </a:r>
            <a:endParaRPr lang="en-US" sz="2000" baseline="300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05056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755576" y="240030"/>
            <a:ext cx="6203032" cy="856578"/>
          </a:xfrm>
        </p:spPr>
        <p:txBody>
          <a:bodyPr>
            <a:normAutofit/>
          </a:bodyPr>
          <a:lstStyle/>
          <a:p>
            <a:pPr algn="l"/>
            <a:r>
              <a:rPr lang="en-US" sz="3200" b="1" dirty="0">
                <a:solidFill>
                  <a:srgbClr val="153881"/>
                </a:solidFill>
                <a:latin typeface="Arial Narrow" panose="020B0606020202030204" pitchFamily="34" charset="0"/>
              </a:rPr>
              <a:t>Target Audience</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500" y="1295400"/>
            <a:ext cx="8166100" cy="4755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2"/>
          <p:cNvSpPr txBox="1">
            <a:spLocks noChangeArrowheads="1"/>
          </p:cNvSpPr>
          <p:nvPr/>
        </p:nvSpPr>
        <p:spPr>
          <a:xfrm>
            <a:off x="0" y="0"/>
            <a:ext cx="9144000" cy="1123950"/>
          </a:xfrm>
          <a:prstGeom prst="rect">
            <a:avLst/>
          </a:prstGeom>
          <a:solidFill>
            <a:srgbClr val="0E3D5B"/>
          </a:solidFill>
        </p:spPr>
        <p:txBody>
          <a:bodyPr lIns="324000" bIns="180000" anchor="b"/>
          <a:lstStyle>
            <a:lvl1pPr algn="l" defTabSz="742950" rtl="0" eaLnBrk="0" fontAlgn="base" hangingPunct="0">
              <a:lnSpc>
                <a:spcPct val="90000"/>
              </a:lnSpc>
              <a:spcBef>
                <a:spcPct val="0"/>
              </a:spcBef>
              <a:spcAft>
                <a:spcPct val="0"/>
              </a:spcAft>
              <a:defRPr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2pPr>
            <a:lvl3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3pPr>
            <a:lvl4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4pPr>
            <a:lvl5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5pPr>
            <a:lvl6pPr marL="457200" algn="l" defTabSz="742950" rtl="0" fontAlgn="base">
              <a:lnSpc>
                <a:spcPct val="90000"/>
              </a:lnSpc>
              <a:spcBef>
                <a:spcPct val="0"/>
              </a:spcBef>
              <a:spcAft>
                <a:spcPct val="0"/>
              </a:spcAft>
              <a:defRPr sz="3500">
                <a:solidFill>
                  <a:schemeClr val="tx1"/>
                </a:solidFill>
                <a:latin typeface="Calibri Light" panose="020F0302020204030204" pitchFamily="34" charset="0"/>
              </a:defRPr>
            </a:lvl6pPr>
            <a:lvl7pPr marL="914400" algn="l" defTabSz="742950" rtl="0" fontAlgn="base">
              <a:lnSpc>
                <a:spcPct val="90000"/>
              </a:lnSpc>
              <a:spcBef>
                <a:spcPct val="0"/>
              </a:spcBef>
              <a:spcAft>
                <a:spcPct val="0"/>
              </a:spcAft>
              <a:defRPr sz="3500">
                <a:solidFill>
                  <a:schemeClr val="tx1"/>
                </a:solidFill>
                <a:latin typeface="Calibri Light" panose="020F0302020204030204" pitchFamily="34" charset="0"/>
              </a:defRPr>
            </a:lvl7pPr>
            <a:lvl8pPr marL="1371600" algn="l" defTabSz="742950" rtl="0" fontAlgn="base">
              <a:lnSpc>
                <a:spcPct val="90000"/>
              </a:lnSpc>
              <a:spcBef>
                <a:spcPct val="0"/>
              </a:spcBef>
              <a:spcAft>
                <a:spcPct val="0"/>
              </a:spcAft>
              <a:defRPr sz="3500">
                <a:solidFill>
                  <a:schemeClr val="tx1"/>
                </a:solidFill>
                <a:latin typeface="Calibri Light" panose="020F0302020204030204" pitchFamily="34" charset="0"/>
              </a:defRPr>
            </a:lvl8pPr>
            <a:lvl9pPr marL="1828800" algn="l" defTabSz="742950" rtl="0" fontAlgn="base">
              <a:lnSpc>
                <a:spcPct val="90000"/>
              </a:lnSpc>
              <a:spcBef>
                <a:spcPct val="0"/>
              </a:spcBef>
              <a:spcAft>
                <a:spcPct val="0"/>
              </a:spcAft>
              <a:defRPr sz="3500">
                <a:solidFill>
                  <a:schemeClr val="tx1"/>
                </a:solidFill>
                <a:latin typeface="Calibri Light" panose="020F0302020204030204" pitchFamily="34" charset="0"/>
              </a:defRPr>
            </a:lvl9pPr>
          </a:lstStyle>
          <a:p>
            <a:pPr eaLnBrk="1" hangingPunct="1">
              <a:defRPr/>
            </a:pPr>
            <a:r>
              <a:rPr lang="en-GB" sz="3600" dirty="0">
                <a:solidFill>
                  <a:schemeClr val="bg1"/>
                </a:solidFill>
                <a:latin typeface="+mn-lt"/>
              </a:rPr>
              <a:t>Target Audience</a:t>
            </a:r>
            <a:endParaRPr lang="en-GB" sz="3600" i="0" dirty="0">
              <a:solidFill>
                <a:schemeClr val="bg1"/>
              </a:solidFill>
              <a:latin typeface="+mn-lt"/>
            </a:endParaRPr>
          </a:p>
        </p:txBody>
      </p:sp>
    </p:spTree>
    <p:extLst>
      <p:ext uri="{BB962C8B-B14F-4D97-AF65-F5344CB8AC3E}">
        <p14:creationId xmlns:p14="http://schemas.microsoft.com/office/powerpoint/2010/main" val="1073204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411760" y="3573016"/>
            <a:ext cx="5791200" cy="1828800"/>
          </a:xfrm>
        </p:spPr>
        <p:txBody>
          <a:bodyPr>
            <a:noAutofit/>
          </a:bodyPr>
          <a:lstStyle/>
          <a:p>
            <a:br>
              <a:rPr lang="en-US" sz="3600" dirty="0">
                <a:solidFill>
                  <a:schemeClr val="tx1"/>
                </a:solidFill>
                <a:latin typeface="Calibri" panose="020F0502020204030204" pitchFamily="34" charset="0"/>
                <a:cs typeface="Calibri" panose="020F0502020204030204" pitchFamily="34" charset="0"/>
              </a:rPr>
            </a:br>
            <a:r>
              <a:rPr lang="en-US" sz="3600" dirty="0">
                <a:solidFill>
                  <a:schemeClr val="tx1"/>
                </a:solidFill>
                <a:latin typeface="Calibri" panose="020F0502020204030204" pitchFamily="34" charset="0"/>
                <a:cs typeface="Calibri" panose="020F0502020204030204" pitchFamily="34" charset="0"/>
              </a:rPr>
              <a:t>2. Journey to the CP</a:t>
            </a:r>
            <a:r>
              <a:rPr lang="en-US" sz="3600" baseline="30000" dirty="0">
                <a:solidFill>
                  <a:schemeClr val="tx1"/>
                </a:solidFill>
                <a:latin typeface="Calibri" panose="020F0502020204030204" pitchFamily="34" charset="0"/>
                <a:cs typeface="Calibri" panose="020F0502020204030204" pitchFamily="34" charset="0"/>
              </a:rPr>
              <a:t>3</a:t>
            </a:r>
            <a:r>
              <a:rPr lang="en-US" sz="3600" dirty="0">
                <a:solidFill>
                  <a:schemeClr val="tx1"/>
                </a:solidFill>
                <a:latin typeface="Calibri" panose="020F0502020204030204" pitchFamily="34" charset="0"/>
                <a:cs typeface="Calibri" panose="020F0502020204030204" pitchFamily="34" charset="0"/>
              </a:rPr>
              <a:t>P</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1844824"/>
            <a:ext cx="2782122" cy="2000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4363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755576" y="256163"/>
            <a:ext cx="6707088" cy="856578"/>
          </a:xfrm>
        </p:spPr>
        <p:txBody>
          <a:bodyPr>
            <a:normAutofit/>
          </a:bodyPr>
          <a:lstStyle/>
          <a:p>
            <a:pPr algn="l"/>
            <a:r>
              <a:rPr lang="en-US" sz="3200" b="1" dirty="0">
                <a:solidFill>
                  <a:srgbClr val="153881"/>
                </a:solidFill>
                <a:latin typeface="Arial Narrow" panose="020B0606020202030204" pitchFamily="34" charset="0"/>
              </a:rPr>
              <a:t>Journey to CP3P: Three exams</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219200"/>
            <a:ext cx="4105275" cy="471102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2"/>
          <p:cNvSpPr txBox="1">
            <a:spLocks noChangeArrowheads="1"/>
          </p:cNvSpPr>
          <p:nvPr/>
        </p:nvSpPr>
        <p:spPr>
          <a:xfrm>
            <a:off x="0" y="0"/>
            <a:ext cx="9144000" cy="1123950"/>
          </a:xfrm>
          <a:prstGeom prst="rect">
            <a:avLst/>
          </a:prstGeom>
          <a:solidFill>
            <a:srgbClr val="0E3D5B"/>
          </a:solidFill>
        </p:spPr>
        <p:txBody>
          <a:bodyPr lIns="324000" bIns="180000" anchor="b"/>
          <a:lstStyle>
            <a:lvl1pPr algn="l" defTabSz="742950" rtl="0" eaLnBrk="0" fontAlgn="base" hangingPunct="0">
              <a:lnSpc>
                <a:spcPct val="90000"/>
              </a:lnSpc>
              <a:spcBef>
                <a:spcPct val="0"/>
              </a:spcBef>
              <a:spcAft>
                <a:spcPct val="0"/>
              </a:spcAft>
              <a:defRPr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2pPr>
            <a:lvl3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3pPr>
            <a:lvl4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4pPr>
            <a:lvl5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5pPr>
            <a:lvl6pPr marL="457200" algn="l" defTabSz="742950" rtl="0" fontAlgn="base">
              <a:lnSpc>
                <a:spcPct val="90000"/>
              </a:lnSpc>
              <a:spcBef>
                <a:spcPct val="0"/>
              </a:spcBef>
              <a:spcAft>
                <a:spcPct val="0"/>
              </a:spcAft>
              <a:defRPr sz="3500">
                <a:solidFill>
                  <a:schemeClr val="tx1"/>
                </a:solidFill>
                <a:latin typeface="Calibri Light" panose="020F0302020204030204" pitchFamily="34" charset="0"/>
              </a:defRPr>
            </a:lvl6pPr>
            <a:lvl7pPr marL="914400" algn="l" defTabSz="742950" rtl="0" fontAlgn="base">
              <a:lnSpc>
                <a:spcPct val="90000"/>
              </a:lnSpc>
              <a:spcBef>
                <a:spcPct val="0"/>
              </a:spcBef>
              <a:spcAft>
                <a:spcPct val="0"/>
              </a:spcAft>
              <a:defRPr sz="3500">
                <a:solidFill>
                  <a:schemeClr val="tx1"/>
                </a:solidFill>
                <a:latin typeface="Calibri Light" panose="020F0302020204030204" pitchFamily="34" charset="0"/>
              </a:defRPr>
            </a:lvl7pPr>
            <a:lvl8pPr marL="1371600" algn="l" defTabSz="742950" rtl="0" fontAlgn="base">
              <a:lnSpc>
                <a:spcPct val="90000"/>
              </a:lnSpc>
              <a:spcBef>
                <a:spcPct val="0"/>
              </a:spcBef>
              <a:spcAft>
                <a:spcPct val="0"/>
              </a:spcAft>
              <a:defRPr sz="3500">
                <a:solidFill>
                  <a:schemeClr val="tx1"/>
                </a:solidFill>
                <a:latin typeface="Calibri Light" panose="020F0302020204030204" pitchFamily="34" charset="0"/>
              </a:defRPr>
            </a:lvl8pPr>
            <a:lvl9pPr marL="1828800" algn="l" defTabSz="742950" rtl="0" fontAlgn="base">
              <a:lnSpc>
                <a:spcPct val="90000"/>
              </a:lnSpc>
              <a:spcBef>
                <a:spcPct val="0"/>
              </a:spcBef>
              <a:spcAft>
                <a:spcPct val="0"/>
              </a:spcAft>
              <a:defRPr sz="3500">
                <a:solidFill>
                  <a:schemeClr val="tx1"/>
                </a:solidFill>
                <a:latin typeface="Calibri Light" panose="020F0302020204030204" pitchFamily="34" charset="0"/>
              </a:defRPr>
            </a:lvl9pPr>
          </a:lstStyle>
          <a:p>
            <a:pPr eaLnBrk="1" hangingPunct="1">
              <a:defRPr/>
            </a:pPr>
            <a:r>
              <a:rPr lang="en-GB" sz="3600" dirty="0">
                <a:solidFill>
                  <a:schemeClr val="bg1"/>
                </a:solidFill>
                <a:latin typeface="+mn-lt"/>
              </a:rPr>
              <a:t>Journey to </a:t>
            </a:r>
            <a:r>
              <a:rPr lang="en-GB" sz="3600" dirty="0">
                <a:solidFill>
                  <a:schemeClr val="bg1"/>
                </a:solidFill>
              </a:rPr>
              <a:t>CP</a:t>
            </a:r>
            <a:r>
              <a:rPr lang="en-US" sz="3600" baseline="30000" dirty="0">
                <a:solidFill>
                  <a:schemeClr val="bg1"/>
                </a:solidFill>
              </a:rPr>
              <a:t>3</a:t>
            </a:r>
            <a:r>
              <a:rPr lang="en-US" sz="3600" dirty="0">
                <a:solidFill>
                  <a:schemeClr val="bg1"/>
                </a:solidFill>
              </a:rPr>
              <a:t>P: Three Exams</a:t>
            </a:r>
            <a:endParaRPr lang="en-GB" sz="3600" i="0" dirty="0">
              <a:solidFill>
                <a:schemeClr val="bg1"/>
              </a:solidFill>
              <a:latin typeface="+mn-lt"/>
            </a:endParaRPr>
          </a:p>
        </p:txBody>
      </p:sp>
    </p:spTree>
    <p:extLst>
      <p:ext uri="{BB962C8B-B14F-4D97-AF65-F5344CB8AC3E}">
        <p14:creationId xmlns:p14="http://schemas.microsoft.com/office/powerpoint/2010/main" val="2393979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p:nvPr/>
        </p:nvSpPr>
        <p:spPr>
          <a:xfrm>
            <a:off x="304800" y="1981200"/>
            <a:ext cx="7361476" cy="1828800"/>
          </a:xfrm>
          <a:prstGeom prst="roundRect">
            <a:avLst/>
          </a:prstGeom>
          <a:ln w="12700">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en-US" b="1" dirty="0">
                <a:solidFill>
                  <a:srgbClr val="002060"/>
                </a:solidFill>
                <a:latin typeface="Arial Narrow" panose="020B0606020202030204" pitchFamily="34" charset="0"/>
              </a:rPr>
              <a:t>Preparation</a:t>
            </a:r>
          </a:p>
          <a:p>
            <a:endParaRPr lang="en-US" b="1" dirty="0">
              <a:solidFill>
                <a:srgbClr val="002060"/>
              </a:solidFill>
              <a:latin typeface="Arial Narrow" panose="020B0606020202030204" pitchFamily="34" charset="0"/>
            </a:endParaRPr>
          </a:p>
          <a:p>
            <a:endParaRPr lang="en-US" b="1" dirty="0">
              <a:solidFill>
                <a:srgbClr val="002060"/>
              </a:solidFill>
              <a:latin typeface="Arial Narrow" panose="020B0606020202030204" pitchFamily="34" charset="0"/>
            </a:endParaRPr>
          </a:p>
          <a:p>
            <a:endParaRPr lang="en-US" b="1" dirty="0">
              <a:solidFill>
                <a:srgbClr val="002060"/>
              </a:solidFill>
              <a:latin typeface="Arial Narrow" panose="020B0606020202030204" pitchFamily="34" charset="0"/>
            </a:endParaRPr>
          </a:p>
          <a:p>
            <a:endParaRPr lang="en-US" b="1" dirty="0">
              <a:solidFill>
                <a:srgbClr val="002060"/>
              </a:solidFill>
              <a:latin typeface="Arial Narrow" panose="020B0606020202030204" pitchFamily="34" charset="0"/>
            </a:endParaRPr>
          </a:p>
          <a:p>
            <a:endParaRPr lang="en-US" b="1" dirty="0">
              <a:solidFill>
                <a:srgbClr val="002060"/>
              </a:solidFill>
              <a:latin typeface="Arial Narrow" panose="020B0606020202030204" pitchFamily="34" charset="0"/>
            </a:endParaRPr>
          </a:p>
        </p:txBody>
      </p:sp>
      <p:sp>
        <p:nvSpPr>
          <p:cNvPr id="18" name="Rounded Rectangle 17"/>
          <p:cNvSpPr/>
          <p:nvPr/>
        </p:nvSpPr>
        <p:spPr>
          <a:xfrm>
            <a:off x="272954" y="3809999"/>
            <a:ext cx="7393321" cy="1941323"/>
          </a:xfrm>
          <a:prstGeom prst="roundRect">
            <a:avLst/>
          </a:prstGeom>
          <a:ln w="12700">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en-US" b="1" dirty="0">
                <a:solidFill>
                  <a:srgbClr val="002060"/>
                </a:solidFill>
                <a:latin typeface="Arial Narrow" panose="020B0606020202030204" pitchFamily="34" charset="0"/>
              </a:rPr>
              <a:t>Execution</a:t>
            </a:r>
          </a:p>
          <a:p>
            <a:endParaRPr lang="en-US" b="1" dirty="0">
              <a:solidFill>
                <a:srgbClr val="002060"/>
              </a:solidFill>
              <a:latin typeface="Arial Narrow" panose="020B0606020202030204" pitchFamily="34" charset="0"/>
            </a:endParaRPr>
          </a:p>
          <a:p>
            <a:endParaRPr lang="en-US" b="1" dirty="0">
              <a:solidFill>
                <a:srgbClr val="002060"/>
              </a:solidFill>
              <a:latin typeface="Arial Narrow" panose="020B0606020202030204" pitchFamily="34" charset="0"/>
            </a:endParaRPr>
          </a:p>
          <a:p>
            <a:endParaRPr lang="en-US" b="1" dirty="0">
              <a:solidFill>
                <a:srgbClr val="002060"/>
              </a:solidFill>
              <a:latin typeface="Arial Narrow" panose="020B0606020202030204" pitchFamily="34" charset="0"/>
            </a:endParaRPr>
          </a:p>
        </p:txBody>
      </p:sp>
      <p:sp>
        <p:nvSpPr>
          <p:cNvPr id="2" name="Rounded Rectangle 1"/>
          <p:cNvSpPr/>
          <p:nvPr/>
        </p:nvSpPr>
        <p:spPr>
          <a:xfrm>
            <a:off x="304800" y="1410001"/>
            <a:ext cx="7361476" cy="571199"/>
          </a:xfrm>
          <a:prstGeom prst="roundRect">
            <a:avLst/>
          </a:prstGeom>
          <a:ln w="12700">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r"/>
            <a:r>
              <a:rPr lang="en-US" b="1" dirty="0">
                <a:solidFill>
                  <a:srgbClr val="002060"/>
                </a:solidFill>
                <a:latin typeface="Arial Narrow" panose="020B0606020202030204" pitchFamily="34" charset="0"/>
              </a:rPr>
              <a:t>Foundation</a:t>
            </a:r>
          </a:p>
        </p:txBody>
      </p:sp>
      <p:sp>
        <p:nvSpPr>
          <p:cNvPr id="5" name="Title 1"/>
          <p:cNvSpPr>
            <a:spLocks noGrp="1"/>
          </p:cNvSpPr>
          <p:nvPr>
            <p:ph type="title"/>
          </p:nvPr>
        </p:nvSpPr>
        <p:spPr>
          <a:xfrm>
            <a:off x="1043608" y="274639"/>
            <a:ext cx="7643192" cy="856578"/>
          </a:xfrm>
        </p:spPr>
        <p:txBody>
          <a:bodyPr>
            <a:normAutofit/>
          </a:bodyPr>
          <a:lstStyle/>
          <a:p>
            <a:pPr algn="l"/>
            <a:r>
              <a:rPr lang="en-US" sz="3200" b="1" dirty="0">
                <a:solidFill>
                  <a:srgbClr val="153881"/>
                </a:solidFill>
                <a:latin typeface="Arial Narrow" panose="020B0606020202030204" pitchFamily="34" charset="0"/>
              </a:rPr>
              <a:t>PPP Guide &amp; CP3P Levels</a:t>
            </a:r>
          </a:p>
        </p:txBody>
      </p:sp>
      <p:pic>
        <p:nvPicPr>
          <p:cNvPr id="13" name="Content Placeholder 5"/>
          <p:cNvPicPr>
            <a:picLocks noChangeAspect="1"/>
          </p:cNvPicPr>
          <p:nvPr/>
        </p:nvPicPr>
        <p:blipFill>
          <a:blip r:embed="rId2"/>
          <a:stretch>
            <a:fillRect/>
          </a:stretch>
        </p:blipFill>
        <p:spPr>
          <a:xfrm>
            <a:off x="685800" y="1454564"/>
            <a:ext cx="6980476" cy="4296759"/>
          </a:xfrm>
          <a:prstGeom prst="rect">
            <a:avLst/>
          </a:prstGeom>
        </p:spPr>
      </p:pic>
      <p:sp>
        <p:nvSpPr>
          <p:cNvPr id="16" name="Left Arrow 15"/>
          <p:cNvSpPr/>
          <p:nvPr/>
        </p:nvSpPr>
        <p:spPr>
          <a:xfrm>
            <a:off x="7666275" y="4267200"/>
            <a:ext cx="1386284" cy="951038"/>
          </a:xfrm>
          <a:prstGeom prst="leftArrow">
            <a:avLst>
              <a:gd name="adj1" fmla="val 47130"/>
              <a:gd name="adj2" fmla="val 35650"/>
            </a:avLst>
          </a:prstGeom>
          <a:solidFill>
            <a:schemeClr val="tx1">
              <a:lumMod val="65000"/>
              <a:lumOff val="35000"/>
            </a:schemeClr>
          </a:solidFill>
          <a:ln w="9525" cap="flat" cmpd="sng" algn="ctr">
            <a:solidFill>
              <a:schemeClr val="tx1">
                <a:lumMod val="65000"/>
                <a:lumOff val="35000"/>
              </a:scheme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w="0"/>
                <a:solidFill>
                  <a:schemeClr val="bg1"/>
                </a:solidFill>
                <a:effectLst>
                  <a:outerShdw blurRad="38100" dist="19050" dir="2700000" algn="tl" rotWithShape="0">
                    <a:prstClr val="black">
                      <a:alpha val="40000"/>
                    </a:prstClr>
                  </a:outerShdw>
                </a:effectLst>
                <a:uLnTx/>
                <a:uFillTx/>
                <a:latin typeface="Arial Narrow" panose="020B0606020202030204" pitchFamily="34" charset="0"/>
              </a:rPr>
              <a:t>Available</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w="0"/>
                <a:solidFill>
                  <a:schemeClr val="bg1"/>
                </a:solidFill>
                <a:effectLst>
                  <a:outerShdw blurRad="38100" dist="19050" dir="2700000" algn="tl" rotWithShape="0">
                    <a:prstClr val="black">
                      <a:alpha val="40000"/>
                    </a:prstClr>
                  </a:outerShdw>
                </a:effectLst>
                <a:uLnTx/>
                <a:uFillTx/>
                <a:latin typeface="Arial Narrow" panose="020B0606020202030204" pitchFamily="34" charset="0"/>
              </a:rPr>
              <a:t>4Q-2017</a:t>
            </a:r>
          </a:p>
        </p:txBody>
      </p:sp>
      <p:sp>
        <p:nvSpPr>
          <p:cNvPr id="19" name="Left Arrow 18"/>
          <p:cNvSpPr/>
          <p:nvPr/>
        </p:nvSpPr>
        <p:spPr>
          <a:xfrm>
            <a:off x="7681516" y="2362200"/>
            <a:ext cx="1386284" cy="951038"/>
          </a:xfrm>
          <a:prstGeom prst="leftArrow">
            <a:avLst>
              <a:gd name="adj1" fmla="val 47130"/>
              <a:gd name="adj2" fmla="val 35650"/>
            </a:avLst>
          </a:prstGeom>
          <a:solidFill>
            <a:schemeClr val="tx1">
              <a:lumMod val="65000"/>
              <a:lumOff val="35000"/>
            </a:schemeClr>
          </a:solidFill>
          <a:ln w="9525" cap="flat" cmpd="sng" algn="ctr">
            <a:solidFill>
              <a:schemeClr val="tx1">
                <a:lumMod val="65000"/>
                <a:lumOff val="35000"/>
              </a:scheme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w="0"/>
                <a:solidFill>
                  <a:schemeClr val="bg1"/>
                </a:solidFill>
                <a:effectLst>
                  <a:outerShdw blurRad="38100" dist="19050" dir="2700000" algn="tl" rotWithShape="0">
                    <a:prstClr val="black">
                      <a:alpha val="40000"/>
                    </a:prstClr>
                  </a:outerShdw>
                </a:effectLst>
                <a:uLnTx/>
                <a:uFillTx/>
                <a:latin typeface="Arial Narrow" panose="020B0606020202030204" pitchFamily="34" charset="0"/>
              </a:rPr>
              <a:t>Available</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w="0"/>
                <a:solidFill>
                  <a:schemeClr val="bg1"/>
                </a:solidFill>
                <a:effectLst>
                  <a:outerShdw blurRad="38100" dist="19050" dir="2700000" algn="tl" rotWithShape="0">
                    <a:prstClr val="black">
                      <a:alpha val="40000"/>
                    </a:prstClr>
                  </a:outerShdw>
                </a:effectLst>
                <a:uLnTx/>
                <a:uFillTx/>
                <a:latin typeface="Arial Narrow" panose="020B0606020202030204" pitchFamily="34" charset="0"/>
              </a:rPr>
              <a:t> April 2017</a:t>
            </a:r>
          </a:p>
        </p:txBody>
      </p:sp>
      <p:sp>
        <p:nvSpPr>
          <p:cNvPr id="20" name="Left Arrow 19"/>
          <p:cNvSpPr/>
          <p:nvPr/>
        </p:nvSpPr>
        <p:spPr>
          <a:xfrm>
            <a:off x="7696200" y="1182562"/>
            <a:ext cx="1386284" cy="951038"/>
          </a:xfrm>
          <a:prstGeom prst="leftArrow">
            <a:avLst>
              <a:gd name="adj1" fmla="val 47130"/>
              <a:gd name="adj2" fmla="val 35650"/>
            </a:avLst>
          </a:prstGeom>
          <a:solidFill>
            <a:schemeClr val="tx1">
              <a:lumMod val="65000"/>
              <a:lumOff val="35000"/>
            </a:schemeClr>
          </a:solidFill>
          <a:ln w="9525" cap="flat" cmpd="sng" algn="ctr">
            <a:solidFill>
              <a:schemeClr val="tx1">
                <a:lumMod val="65000"/>
                <a:lumOff val="35000"/>
              </a:scheme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w="0"/>
                <a:solidFill>
                  <a:schemeClr val="bg1"/>
                </a:solidFill>
                <a:effectLst>
                  <a:outerShdw blurRad="38100" dist="19050" dir="2700000" algn="tl" rotWithShape="0">
                    <a:prstClr val="black">
                      <a:alpha val="40000"/>
                    </a:prstClr>
                  </a:outerShdw>
                </a:effectLst>
                <a:uLnTx/>
                <a:uFillTx/>
                <a:latin typeface="Arial Narrow" panose="020B0606020202030204" pitchFamily="34" charset="0"/>
              </a:rPr>
              <a:t>Currently</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w="0"/>
                <a:solidFill>
                  <a:schemeClr val="bg1"/>
                </a:solidFill>
                <a:effectLst>
                  <a:outerShdw blurRad="38100" dist="19050" dir="2700000" algn="tl" rotWithShape="0">
                    <a:prstClr val="black">
                      <a:alpha val="40000"/>
                    </a:prstClr>
                  </a:outerShdw>
                </a:effectLst>
                <a:uLnTx/>
                <a:uFillTx/>
                <a:latin typeface="Arial Narrow" panose="020B0606020202030204" pitchFamily="34" charset="0"/>
              </a:rPr>
              <a:t>Available</a:t>
            </a:r>
          </a:p>
        </p:txBody>
      </p:sp>
      <p:sp>
        <p:nvSpPr>
          <p:cNvPr id="11" name="Rectangle 2"/>
          <p:cNvSpPr txBox="1">
            <a:spLocks noChangeArrowheads="1"/>
          </p:cNvSpPr>
          <p:nvPr/>
        </p:nvSpPr>
        <p:spPr>
          <a:xfrm>
            <a:off x="0" y="0"/>
            <a:ext cx="9144000" cy="1123950"/>
          </a:xfrm>
          <a:prstGeom prst="rect">
            <a:avLst/>
          </a:prstGeom>
          <a:solidFill>
            <a:srgbClr val="0E3D5B"/>
          </a:solidFill>
        </p:spPr>
        <p:txBody>
          <a:bodyPr lIns="324000" bIns="180000" anchor="b"/>
          <a:lstStyle>
            <a:lvl1pPr algn="l" defTabSz="742950" rtl="0" eaLnBrk="0" fontAlgn="base" hangingPunct="0">
              <a:lnSpc>
                <a:spcPct val="90000"/>
              </a:lnSpc>
              <a:spcBef>
                <a:spcPct val="0"/>
              </a:spcBef>
              <a:spcAft>
                <a:spcPct val="0"/>
              </a:spcAft>
              <a:defRPr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2pPr>
            <a:lvl3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3pPr>
            <a:lvl4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4pPr>
            <a:lvl5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5pPr>
            <a:lvl6pPr marL="457200" algn="l" defTabSz="742950" rtl="0" fontAlgn="base">
              <a:lnSpc>
                <a:spcPct val="90000"/>
              </a:lnSpc>
              <a:spcBef>
                <a:spcPct val="0"/>
              </a:spcBef>
              <a:spcAft>
                <a:spcPct val="0"/>
              </a:spcAft>
              <a:defRPr sz="3500">
                <a:solidFill>
                  <a:schemeClr val="tx1"/>
                </a:solidFill>
                <a:latin typeface="Calibri Light" panose="020F0302020204030204" pitchFamily="34" charset="0"/>
              </a:defRPr>
            </a:lvl6pPr>
            <a:lvl7pPr marL="914400" algn="l" defTabSz="742950" rtl="0" fontAlgn="base">
              <a:lnSpc>
                <a:spcPct val="90000"/>
              </a:lnSpc>
              <a:spcBef>
                <a:spcPct val="0"/>
              </a:spcBef>
              <a:spcAft>
                <a:spcPct val="0"/>
              </a:spcAft>
              <a:defRPr sz="3500">
                <a:solidFill>
                  <a:schemeClr val="tx1"/>
                </a:solidFill>
                <a:latin typeface="Calibri Light" panose="020F0302020204030204" pitchFamily="34" charset="0"/>
              </a:defRPr>
            </a:lvl7pPr>
            <a:lvl8pPr marL="1371600" algn="l" defTabSz="742950" rtl="0" fontAlgn="base">
              <a:lnSpc>
                <a:spcPct val="90000"/>
              </a:lnSpc>
              <a:spcBef>
                <a:spcPct val="0"/>
              </a:spcBef>
              <a:spcAft>
                <a:spcPct val="0"/>
              </a:spcAft>
              <a:defRPr sz="3500">
                <a:solidFill>
                  <a:schemeClr val="tx1"/>
                </a:solidFill>
                <a:latin typeface="Calibri Light" panose="020F0302020204030204" pitchFamily="34" charset="0"/>
              </a:defRPr>
            </a:lvl8pPr>
            <a:lvl9pPr marL="1828800" algn="l" defTabSz="742950" rtl="0" fontAlgn="base">
              <a:lnSpc>
                <a:spcPct val="90000"/>
              </a:lnSpc>
              <a:spcBef>
                <a:spcPct val="0"/>
              </a:spcBef>
              <a:spcAft>
                <a:spcPct val="0"/>
              </a:spcAft>
              <a:defRPr sz="3500">
                <a:solidFill>
                  <a:schemeClr val="tx1"/>
                </a:solidFill>
                <a:latin typeface="Calibri Light" panose="020F0302020204030204" pitchFamily="34" charset="0"/>
              </a:defRPr>
            </a:lvl9pPr>
          </a:lstStyle>
          <a:p>
            <a:pPr eaLnBrk="1" hangingPunct="1">
              <a:defRPr/>
            </a:pPr>
            <a:r>
              <a:rPr lang="en-GB" sz="3600" dirty="0">
                <a:solidFill>
                  <a:schemeClr val="bg1"/>
                </a:solidFill>
                <a:latin typeface="+mn-lt"/>
              </a:rPr>
              <a:t>PPP Guide &amp; </a:t>
            </a:r>
            <a:r>
              <a:rPr lang="en-GB" sz="3600" dirty="0">
                <a:solidFill>
                  <a:schemeClr val="bg1"/>
                </a:solidFill>
              </a:rPr>
              <a:t>CP</a:t>
            </a:r>
            <a:r>
              <a:rPr lang="en-US" sz="3600" baseline="30000" dirty="0">
                <a:solidFill>
                  <a:schemeClr val="bg1"/>
                </a:solidFill>
              </a:rPr>
              <a:t>3</a:t>
            </a:r>
            <a:r>
              <a:rPr lang="en-US" sz="3600" dirty="0">
                <a:solidFill>
                  <a:schemeClr val="bg1"/>
                </a:solidFill>
              </a:rPr>
              <a:t>P Levels</a:t>
            </a:r>
            <a:endParaRPr lang="en-GB" sz="3600" dirty="0">
              <a:solidFill>
                <a:schemeClr val="bg1"/>
              </a:solidFill>
            </a:endParaRPr>
          </a:p>
        </p:txBody>
      </p:sp>
    </p:spTree>
    <p:extLst>
      <p:ext uri="{BB962C8B-B14F-4D97-AF65-F5344CB8AC3E}">
        <p14:creationId xmlns:p14="http://schemas.microsoft.com/office/powerpoint/2010/main" val="1908191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259632" y="274639"/>
            <a:ext cx="7427168" cy="856578"/>
          </a:xfrm>
        </p:spPr>
        <p:txBody>
          <a:bodyPr>
            <a:normAutofit/>
          </a:bodyPr>
          <a:lstStyle/>
          <a:p>
            <a:pPr algn="l"/>
            <a:r>
              <a:rPr lang="en-US" sz="3200" b="1" dirty="0">
                <a:solidFill>
                  <a:srgbClr val="153881"/>
                </a:solidFill>
                <a:latin typeface="Arial Narrow" panose="020B0606020202030204" pitchFamily="34" charset="0"/>
              </a:rPr>
              <a:t>Level 1 - Foundation Exam </a:t>
            </a:r>
          </a:p>
        </p:txBody>
      </p:sp>
      <p:sp>
        <p:nvSpPr>
          <p:cNvPr id="6" name="Content Placeholder 2"/>
          <p:cNvSpPr>
            <a:spLocks noGrp="1"/>
          </p:cNvSpPr>
          <p:nvPr>
            <p:ph idx="1"/>
          </p:nvPr>
        </p:nvSpPr>
        <p:spPr>
          <a:xfrm>
            <a:off x="457200" y="1166955"/>
            <a:ext cx="8229600" cy="4731495"/>
          </a:xfrm>
        </p:spPr>
        <p:txBody>
          <a:bodyPr>
            <a:noAutofit/>
          </a:bodyPr>
          <a:lstStyle/>
          <a:p>
            <a:pPr marL="342900" indent="-342900">
              <a:buFont typeface="Arial" panose="020B0604020202020204" pitchFamily="34" charset="0"/>
              <a:buChar char="•"/>
            </a:pPr>
            <a:r>
              <a:rPr lang="en-US" sz="1900" dirty="0">
                <a:solidFill>
                  <a:schemeClr val="tx1"/>
                </a:solidFill>
                <a:latin typeface="+mn-lt"/>
              </a:rPr>
              <a:t>Pre-requisite to other two levels of exams in CP3P program </a:t>
            </a:r>
          </a:p>
          <a:p>
            <a:pPr marL="171450" indent="-171450">
              <a:buFont typeface="Arial" panose="020B0604020202020204" pitchFamily="34" charset="0"/>
              <a:buChar char="•"/>
            </a:pPr>
            <a:endParaRPr lang="en-US" sz="1900" dirty="0">
              <a:solidFill>
                <a:schemeClr val="tx1"/>
              </a:solidFill>
              <a:latin typeface="+mn-lt"/>
            </a:endParaRPr>
          </a:p>
          <a:p>
            <a:pPr marL="342900" indent="-342900">
              <a:buFont typeface="Arial" panose="020B0604020202020204" pitchFamily="34" charset="0"/>
              <a:buChar char="•"/>
            </a:pPr>
            <a:r>
              <a:rPr lang="en-US" sz="1900" dirty="0">
                <a:solidFill>
                  <a:schemeClr val="tx1"/>
                </a:solidFill>
                <a:latin typeface="+mn-lt"/>
              </a:rPr>
              <a:t>Tests understanding and knowledge of basic PPP principles and prepares for the other two levels of exams.</a:t>
            </a:r>
          </a:p>
          <a:p>
            <a:pPr marL="171450" indent="-171450">
              <a:buFont typeface="Arial" panose="020B0604020202020204" pitchFamily="34" charset="0"/>
              <a:buChar char="•"/>
            </a:pPr>
            <a:endParaRPr lang="en-US" sz="1900" dirty="0">
              <a:solidFill>
                <a:schemeClr val="tx1"/>
              </a:solidFill>
              <a:latin typeface="+mn-lt"/>
            </a:endParaRPr>
          </a:p>
          <a:p>
            <a:pPr marL="342900" indent="-342900">
              <a:buFont typeface="Arial" panose="020B0604020202020204" pitchFamily="34" charset="0"/>
              <a:buChar char="•"/>
            </a:pPr>
            <a:r>
              <a:rPr lang="en-US" sz="1900" dirty="0">
                <a:solidFill>
                  <a:schemeClr val="tx1"/>
                </a:solidFill>
                <a:latin typeface="+mn-lt"/>
              </a:rPr>
              <a:t>Considered as a minimum for anyone running or seconded into a PPP environment.</a:t>
            </a:r>
          </a:p>
          <a:p>
            <a:pPr marL="171450" indent="-171450">
              <a:buFont typeface="Arial" panose="020B0604020202020204" pitchFamily="34" charset="0"/>
              <a:buChar char="•"/>
            </a:pPr>
            <a:endParaRPr lang="en-US" sz="1900" dirty="0">
              <a:solidFill>
                <a:schemeClr val="tx1"/>
              </a:solidFill>
              <a:latin typeface="+mn-lt"/>
            </a:endParaRPr>
          </a:p>
          <a:p>
            <a:pPr marL="342900" indent="-342900">
              <a:buFont typeface="Arial" panose="020B0604020202020204" pitchFamily="34" charset="0"/>
              <a:buChar char="•"/>
            </a:pPr>
            <a:r>
              <a:rPr lang="en-US" sz="1900" dirty="0">
                <a:solidFill>
                  <a:schemeClr val="tx1"/>
                </a:solidFill>
                <a:latin typeface="+mn-lt"/>
              </a:rPr>
              <a:t>Successfully passing the exam earns a Foundation Certificate</a:t>
            </a:r>
          </a:p>
          <a:p>
            <a:pPr marL="171450" indent="-171450">
              <a:buFont typeface="Arial" panose="020B0604020202020204" pitchFamily="34" charset="0"/>
              <a:buChar char="•"/>
            </a:pPr>
            <a:endParaRPr lang="en-US" sz="1900" dirty="0">
              <a:solidFill>
                <a:schemeClr val="tx1"/>
              </a:solidFill>
              <a:latin typeface="+mn-lt"/>
            </a:endParaRPr>
          </a:p>
          <a:p>
            <a:pPr marL="342900" indent="-342900">
              <a:buFont typeface="Arial" panose="020B0604020202020204" pitchFamily="34" charset="0"/>
              <a:buChar char="•"/>
            </a:pPr>
            <a:r>
              <a:rPr lang="en-US" sz="1900" dirty="0">
                <a:solidFill>
                  <a:schemeClr val="tx1"/>
                </a:solidFill>
                <a:latin typeface="+mn-lt"/>
              </a:rPr>
              <a:t>Form of Study:</a:t>
            </a:r>
          </a:p>
          <a:p>
            <a:pPr lvl="1"/>
            <a:r>
              <a:rPr lang="en-US" sz="1900" dirty="0">
                <a:solidFill>
                  <a:schemeClr val="tx1"/>
                </a:solidFill>
                <a:latin typeface="+mn-lt"/>
              </a:rPr>
              <a:t>Self-study for Foundation exam </a:t>
            </a:r>
          </a:p>
          <a:p>
            <a:pPr lvl="1"/>
            <a:r>
              <a:rPr lang="en-US" sz="1900" dirty="0">
                <a:solidFill>
                  <a:schemeClr val="tx1"/>
                </a:solidFill>
                <a:latin typeface="+mn-lt"/>
              </a:rPr>
              <a:t>Classroom training – candidates can attend a 2-3 day training course offered only by APMG’s accredited training organizations (ATO) and conducted by an APMG accredited trainer.</a:t>
            </a:r>
          </a:p>
          <a:p>
            <a:pPr marL="0" marR="0" indent="0" algn="just">
              <a:lnSpc>
                <a:spcPct val="115000"/>
              </a:lnSpc>
              <a:spcBef>
                <a:spcPts val="0"/>
              </a:spcBef>
              <a:spcAft>
                <a:spcPts val="0"/>
              </a:spcAft>
              <a:buNone/>
            </a:pPr>
            <a:endParaRPr lang="en-US" sz="2000" dirty="0">
              <a:solidFill>
                <a:schemeClr val="tx1">
                  <a:lumMod val="75000"/>
                  <a:lumOff val="25000"/>
                </a:schemeClr>
              </a:solidFill>
              <a:latin typeface="Arial Narrow" panose="020B0606020202030204" pitchFamily="34" charset="0"/>
              <a:ea typeface="Calibri"/>
              <a:cs typeface="Times New Roman"/>
            </a:endParaRPr>
          </a:p>
        </p:txBody>
      </p:sp>
      <p:sp>
        <p:nvSpPr>
          <p:cNvPr id="7" name="Rectangle 2"/>
          <p:cNvSpPr txBox="1">
            <a:spLocks noChangeArrowheads="1"/>
          </p:cNvSpPr>
          <p:nvPr/>
        </p:nvSpPr>
        <p:spPr>
          <a:xfrm>
            <a:off x="0" y="0"/>
            <a:ext cx="9144000" cy="1123950"/>
          </a:xfrm>
          <a:prstGeom prst="rect">
            <a:avLst/>
          </a:prstGeom>
          <a:solidFill>
            <a:srgbClr val="0E3D5B"/>
          </a:solidFill>
        </p:spPr>
        <p:txBody>
          <a:bodyPr lIns="324000" bIns="180000" anchor="b"/>
          <a:lstStyle>
            <a:lvl1pPr algn="l" defTabSz="742950" rtl="0" eaLnBrk="0" fontAlgn="base" hangingPunct="0">
              <a:lnSpc>
                <a:spcPct val="90000"/>
              </a:lnSpc>
              <a:spcBef>
                <a:spcPct val="0"/>
              </a:spcBef>
              <a:spcAft>
                <a:spcPct val="0"/>
              </a:spcAft>
              <a:defRPr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2pPr>
            <a:lvl3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3pPr>
            <a:lvl4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4pPr>
            <a:lvl5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5pPr>
            <a:lvl6pPr marL="457200" algn="l" defTabSz="742950" rtl="0" fontAlgn="base">
              <a:lnSpc>
                <a:spcPct val="90000"/>
              </a:lnSpc>
              <a:spcBef>
                <a:spcPct val="0"/>
              </a:spcBef>
              <a:spcAft>
                <a:spcPct val="0"/>
              </a:spcAft>
              <a:defRPr sz="3500">
                <a:solidFill>
                  <a:schemeClr val="tx1"/>
                </a:solidFill>
                <a:latin typeface="Calibri Light" panose="020F0302020204030204" pitchFamily="34" charset="0"/>
              </a:defRPr>
            </a:lvl6pPr>
            <a:lvl7pPr marL="914400" algn="l" defTabSz="742950" rtl="0" fontAlgn="base">
              <a:lnSpc>
                <a:spcPct val="90000"/>
              </a:lnSpc>
              <a:spcBef>
                <a:spcPct val="0"/>
              </a:spcBef>
              <a:spcAft>
                <a:spcPct val="0"/>
              </a:spcAft>
              <a:defRPr sz="3500">
                <a:solidFill>
                  <a:schemeClr val="tx1"/>
                </a:solidFill>
                <a:latin typeface="Calibri Light" panose="020F0302020204030204" pitchFamily="34" charset="0"/>
              </a:defRPr>
            </a:lvl7pPr>
            <a:lvl8pPr marL="1371600" algn="l" defTabSz="742950" rtl="0" fontAlgn="base">
              <a:lnSpc>
                <a:spcPct val="90000"/>
              </a:lnSpc>
              <a:spcBef>
                <a:spcPct val="0"/>
              </a:spcBef>
              <a:spcAft>
                <a:spcPct val="0"/>
              </a:spcAft>
              <a:defRPr sz="3500">
                <a:solidFill>
                  <a:schemeClr val="tx1"/>
                </a:solidFill>
                <a:latin typeface="Calibri Light" panose="020F0302020204030204" pitchFamily="34" charset="0"/>
              </a:defRPr>
            </a:lvl8pPr>
            <a:lvl9pPr marL="1828800" algn="l" defTabSz="742950" rtl="0" fontAlgn="base">
              <a:lnSpc>
                <a:spcPct val="90000"/>
              </a:lnSpc>
              <a:spcBef>
                <a:spcPct val="0"/>
              </a:spcBef>
              <a:spcAft>
                <a:spcPct val="0"/>
              </a:spcAft>
              <a:defRPr sz="3500">
                <a:solidFill>
                  <a:schemeClr val="tx1"/>
                </a:solidFill>
                <a:latin typeface="Calibri Light" panose="020F0302020204030204" pitchFamily="34" charset="0"/>
              </a:defRPr>
            </a:lvl9pPr>
          </a:lstStyle>
          <a:p>
            <a:pPr eaLnBrk="1" hangingPunct="1">
              <a:defRPr/>
            </a:pPr>
            <a:r>
              <a:rPr lang="en-GB" sz="3600" dirty="0">
                <a:solidFill>
                  <a:schemeClr val="bg1"/>
                </a:solidFill>
                <a:latin typeface="+mn-lt"/>
              </a:rPr>
              <a:t>Level 1: Foundation Exam</a:t>
            </a:r>
            <a:endParaRPr lang="en-GB" sz="3600" dirty="0">
              <a:solidFill>
                <a:schemeClr val="bg1"/>
              </a:solidFill>
            </a:endParaRPr>
          </a:p>
        </p:txBody>
      </p:sp>
    </p:spTree>
    <p:extLst>
      <p:ext uri="{BB962C8B-B14F-4D97-AF65-F5344CB8AC3E}">
        <p14:creationId xmlns:p14="http://schemas.microsoft.com/office/powerpoint/2010/main" val="875045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971600" y="274639"/>
            <a:ext cx="7715200" cy="856578"/>
          </a:xfrm>
        </p:spPr>
        <p:txBody>
          <a:bodyPr>
            <a:normAutofit/>
          </a:bodyPr>
          <a:lstStyle/>
          <a:p>
            <a:pPr algn="l"/>
            <a:r>
              <a:rPr lang="en-US" sz="3200" b="1" dirty="0">
                <a:solidFill>
                  <a:srgbClr val="153881"/>
                </a:solidFill>
                <a:latin typeface="Arial Narrow" panose="020B0606020202030204" pitchFamily="34" charset="0"/>
              </a:rPr>
              <a:t>Level 2 - Preparation Exam </a:t>
            </a:r>
          </a:p>
        </p:txBody>
      </p:sp>
      <p:sp>
        <p:nvSpPr>
          <p:cNvPr id="6" name="Content Placeholder 2"/>
          <p:cNvSpPr>
            <a:spLocks noGrp="1"/>
          </p:cNvSpPr>
          <p:nvPr>
            <p:ph idx="1"/>
          </p:nvPr>
        </p:nvSpPr>
        <p:spPr>
          <a:xfrm>
            <a:off x="457200" y="1440704"/>
            <a:ext cx="8229600" cy="4731495"/>
          </a:xfrm>
        </p:spPr>
        <p:txBody>
          <a:bodyPr>
            <a:noAutofit/>
          </a:bodyPr>
          <a:lstStyle/>
          <a:p>
            <a:pPr marL="342900" indent="-342900">
              <a:buFont typeface="Arial" panose="020B0604020202020204" pitchFamily="34" charset="0"/>
              <a:buChar char="•"/>
            </a:pPr>
            <a:r>
              <a:rPr lang="en-US" sz="2000" dirty="0">
                <a:solidFill>
                  <a:schemeClr val="tx1"/>
                </a:solidFill>
                <a:latin typeface="+mn-lt"/>
              </a:rPr>
              <a:t>Tests a candidate’s understanding of a PPP Framework and application of PPP Project Identification, Screening, Appraisal and Preparation Processes in a given context.</a:t>
            </a:r>
          </a:p>
          <a:p>
            <a:pPr marL="342900" indent="-342900">
              <a:buFont typeface="Arial" panose="020B0604020202020204" pitchFamily="34" charset="0"/>
              <a:buChar char="•"/>
            </a:pPr>
            <a:endParaRPr lang="en-US" sz="2000" dirty="0">
              <a:solidFill>
                <a:schemeClr val="tx1"/>
              </a:solidFill>
              <a:latin typeface="+mn-lt"/>
            </a:endParaRPr>
          </a:p>
          <a:p>
            <a:pPr marL="342900" indent="-342900">
              <a:buFont typeface="Arial" panose="020B0604020202020204" pitchFamily="34" charset="0"/>
              <a:buChar char="•"/>
            </a:pPr>
            <a:r>
              <a:rPr lang="en-US" sz="2000" dirty="0">
                <a:solidFill>
                  <a:schemeClr val="tx1"/>
                </a:solidFill>
                <a:latin typeface="+mn-lt"/>
              </a:rPr>
              <a:t>Aimed at individuals involved in the development or implementation of PPP frameworks or the initiation and preparation of PPP projects.</a:t>
            </a:r>
          </a:p>
          <a:p>
            <a:pPr marL="342900" indent="-342900">
              <a:buFont typeface="Arial" panose="020B0604020202020204" pitchFamily="34" charset="0"/>
              <a:buChar char="•"/>
            </a:pPr>
            <a:endParaRPr lang="en-US" sz="2000" dirty="0">
              <a:solidFill>
                <a:schemeClr val="tx1"/>
              </a:solidFill>
              <a:latin typeface="+mn-lt"/>
            </a:endParaRPr>
          </a:p>
          <a:p>
            <a:pPr marL="342900" indent="-342900">
              <a:buFont typeface="Arial" panose="020B0604020202020204" pitchFamily="34" charset="0"/>
              <a:buChar char="•"/>
            </a:pPr>
            <a:r>
              <a:rPr lang="en-US" sz="2000" dirty="0">
                <a:solidFill>
                  <a:schemeClr val="tx1"/>
                </a:solidFill>
                <a:latin typeface="+mn-lt"/>
              </a:rPr>
              <a:t>Public sector officials and PPP practitioners, as well as their advisors and consultants will find the exam beneficial to enhance their delivery of PPPs. </a:t>
            </a:r>
          </a:p>
          <a:p>
            <a:pPr marL="342900" indent="-342900">
              <a:buFont typeface="Arial" panose="020B0604020202020204" pitchFamily="34" charset="0"/>
              <a:buChar char="•"/>
            </a:pPr>
            <a:endParaRPr lang="en-US" sz="2000" dirty="0">
              <a:solidFill>
                <a:schemeClr val="tx1"/>
              </a:solidFill>
              <a:latin typeface="+mn-lt"/>
            </a:endParaRPr>
          </a:p>
          <a:p>
            <a:pPr marL="342900" indent="-342900">
              <a:buFont typeface="Arial" panose="020B0604020202020204" pitchFamily="34" charset="0"/>
              <a:buChar char="•"/>
            </a:pPr>
            <a:r>
              <a:rPr lang="en-US" sz="2000" dirty="0">
                <a:solidFill>
                  <a:schemeClr val="tx1"/>
                </a:solidFill>
                <a:latin typeface="+mn-lt"/>
              </a:rPr>
              <a:t>The private sector will also have an interest in this certification to better understand the PPP concept as an asset/business opportunity, Government objectives and institutional arrangements.</a:t>
            </a:r>
          </a:p>
          <a:p>
            <a:pPr marL="0" marR="0" indent="0" algn="just">
              <a:lnSpc>
                <a:spcPct val="115000"/>
              </a:lnSpc>
              <a:spcBef>
                <a:spcPts val="0"/>
              </a:spcBef>
              <a:spcAft>
                <a:spcPts val="0"/>
              </a:spcAft>
              <a:buNone/>
            </a:pPr>
            <a:endParaRPr lang="en-US" sz="2000" dirty="0">
              <a:solidFill>
                <a:schemeClr val="tx1">
                  <a:lumMod val="75000"/>
                  <a:lumOff val="25000"/>
                </a:schemeClr>
              </a:solidFill>
              <a:latin typeface="Arial Narrow" panose="020B0606020202030204" pitchFamily="34" charset="0"/>
              <a:ea typeface="Calibri"/>
              <a:cs typeface="Times New Roman"/>
            </a:endParaRPr>
          </a:p>
        </p:txBody>
      </p:sp>
      <p:sp>
        <p:nvSpPr>
          <p:cNvPr id="7" name="Rectangle 2"/>
          <p:cNvSpPr txBox="1">
            <a:spLocks noChangeArrowheads="1"/>
          </p:cNvSpPr>
          <p:nvPr/>
        </p:nvSpPr>
        <p:spPr>
          <a:xfrm>
            <a:off x="0" y="0"/>
            <a:ext cx="9144000" cy="1123950"/>
          </a:xfrm>
          <a:prstGeom prst="rect">
            <a:avLst/>
          </a:prstGeom>
          <a:solidFill>
            <a:srgbClr val="0E3D5B"/>
          </a:solidFill>
        </p:spPr>
        <p:txBody>
          <a:bodyPr lIns="324000" bIns="180000" anchor="b"/>
          <a:lstStyle>
            <a:lvl1pPr algn="l" defTabSz="742950" rtl="0" eaLnBrk="0" fontAlgn="base" hangingPunct="0">
              <a:lnSpc>
                <a:spcPct val="90000"/>
              </a:lnSpc>
              <a:spcBef>
                <a:spcPct val="0"/>
              </a:spcBef>
              <a:spcAft>
                <a:spcPct val="0"/>
              </a:spcAft>
              <a:defRPr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2pPr>
            <a:lvl3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3pPr>
            <a:lvl4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4pPr>
            <a:lvl5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5pPr>
            <a:lvl6pPr marL="457200" algn="l" defTabSz="742950" rtl="0" fontAlgn="base">
              <a:lnSpc>
                <a:spcPct val="90000"/>
              </a:lnSpc>
              <a:spcBef>
                <a:spcPct val="0"/>
              </a:spcBef>
              <a:spcAft>
                <a:spcPct val="0"/>
              </a:spcAft>
              <a:defRPr sz="3500">
                <a:solidFill>
                  <a:schemeClr val="tx1"/>
                </a:solidFill>
                <a:latin typeface="Calibri Light" panose="020F0302020204030204" pitchFamily="34" charset="0"/>
              </a:defRPr>
            </a:lvl6pPr>
            <a:lvl7pPr marL="914400" algn="l" defTabSz="742950" rtl="0" fontAlgn="base">
              <a:lnSpc>
                <a:spcPct val="90000"/>
              </a:lnSpc>
              <a:spcBef>
                <a:spcPct val="0"/>
              </a:spcBef>
              <a:spcAft>
                <a:spcPct val="0"/>
              </a:spcAft>
              <a:defRPr sz="3500">
                <a:solidFill>
                  <a:schemeClr val="tx1"/>
                </a:solidFill>
                <a:latin typeface="Calibri Light" panose="020F0302020204030204" pitchFamily="34" charset="0"/>
              </a:defRPr>
            </a:lvl7pPr>
            <a:lvl8pPr marL="1371600" algn="l" defTabSz="742950" rtl="0" fontAlgn="base">
              <a:lnSpc>
                <a:spcPct val="90000"/>
              </a:lnSpc>
              <a:spcBef>
                <a:spcPct val="0"/>
              </a:spcBef>
              <a:spcAft>
                <a:spcPct val="0"/>
              </a:spcAft>
              <a:defRPr sz="3500">
                <a:solidFill>
                  <a:schemeClr val="tx1"/>
                </a:solidFill>
                <a:latin typeface="Calibri Light" panose="020F0302020204030204" pitchFamily="34" charset="0"/>
              </a:defRPr>
            </a:lvl8pPr>
            <a:lvl9pPr marL="1828800" algn="l" defTabSz="742950" rtl="0" fontAlgn="base">
              <a:lnSpc>
                <a:spcPct val="90000"/>
              </a:lnSpc>
              <a:spcBef>
                <a:spcPct val="0"/>
              </a:spcBef>
              <a:spcAft>
                <a:spcPct val="0"/>
              </a:spcAft>
              <a:defRPr sz="3500">
                <a:solidFill>
                  <a:schemeClr val="tx1"/>
                </a:solidFill>
                <a:latin typeface="Calibri Light" panose="020F0302020204030204" pitchFamily="34" charset="0"/>
              </a:defRPr>
            </a:lvl9pPr>
          </a:lstStyle>
          <a:p>
            <a:pPr eaLnBrk="1" hangingPunct="1">
              <a:defRPr/>
            </a:pPr>
            <a:r>
              <a:rPr lang="en-GB" sz="3600" dirty="0">
                <a:solidFill>
                  <a:schemeClr val="bg1"/>
                </a:solidFill>
                <a:latin typeface="+mn-lt"/>
              </a:rPr>
              <a:t>Level 2: Preparation Exam</a:t>
            </a:r>
            <a:endParaRPr lang="en-GB" sz="3600" dirty="0">
              <a:solidFill>
                <a:schemeClr val="bg1"/>
              </a:solidFill>
            </a:endParaRPr>
          </a:p>
        </p:txBody>
      </p:sp>
    </p:spTree>
    <p:extLst>
      <p:ext uri="{BB962C8B-B14F-4D97-AF65-F5344CB8AC3E}">
        <p14:creationId xmlns:p14="http://schemas.microsoft.com/office/powerpoint/2010/main" val="272867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043608" y="274639"/>
            <a:ext cx="7643192" cy="856578"/>
          </a:xfrm>
        </p:spPr>
        <p:txBody>
          <a:bodyPr>
            <a:normAutofit/>
          </a:bodyPr>
          <a:lstStyle/>
          <a:p>
            <a:pPr algn="l"/>
            <a:r>
              <a:rPr lang="en-US" sz="3200" b="1" dirty="0">
                <a:solidFill>
                  <a:srgbClr val="153881"/>
                </a:solidFill>
                <a:latin typeface="Arial Narrow" panose="020B0606020202030204" pitchFamily="34" charset="0"/>
              </a:rPr>
              <a:t>Level 2 - Preparation Exam </a:t>
            </a:r>
          </a:p>
        </p:txBody>
      </p:sp>
      <p:sp>
        <p:nvSpPr>
          <p:cNvPr id="6" name="Content Placeholder 2"/>
          <p:cNvSpPr>
            <a:spLocks noGrp="1"/>
          </p:cNvSpPr>
          <p:nvPr>
            <p:ph idx="1"/>
          </p:nvPr>
        </p:nvSpPr>
        <p:spPr>
          <a:xfrm>
            <a:off x="457200" y="1440704"/>
            <a:ext cx="8229600" cy="4731495"/>
          </a:xfrm>
        </p:spPr>
        <p:txBody>
          <a:bodyPr>
            <a:noAutofit/>
          </a:bodyPr>
          <a:lstStyle/>
          <a:p>
            <a:pPr marL="342900" indent="-342900">
              <a:buFont typeface="Arial" panose="020B0604020202020204" pitchFamily="34" charset="0"/>
              <a:buChar char="•"/>
            </a:pPr>
            <a:r>
              <a:rPr lang="en-US" sz="2400" dirty="0">
                <a:solidFill>
                  <a:schemeClr val="tx1"/>
                </a:solidFill>
                <a:latin typeface="+mn-lt"/>
              </a:rPr>
              <a:t>Based on chapters 2 to 5 of the PPP Certification Guide.</a:t>
            </a:r>
          </a:p>
          <a:p>
            <a:pPr marL="342900" indent="-342900">
              <a:buFont typeface="Arial" panose="020B0604020202020204" pitchFamily="34" charset="0"/>
              <a:buChar char="•"/>
            </a:pPr>
            <a:endParaRPr lang="en-US" sz="2400" dirty="0">
              <a:solidFill>
                <a:schemeClr val="tx1"/>
              </a:solidFill>
              <a:latin typeface="+mn-lt"/>
            </a:endParaRPr>
          </a:p>
          <a:p>
            <a:pPr marL="342900" indent="-342900">
              <a:buFont typeface="Arial" panose="020B0604020202020204" pitchFamily="34" charset="0"/>
              <a:buChar char="•"/>
            </a:pPr>
            <a:r>
              <a:rPr lang="en-US" sz="2400" dirty="0">
                <a:solidFill>
                  <a:schemeClr val="tx1"/>
                </a:solidFill>
                <a:latin typeface="+mn-lt"/>
              </a:rPr>
              <a:t>The exam is based on a fictional infrastructure PPP case study and candidates will be required to apply their knowledge of the PPP Guide to this scenario.</a:t>
            </a:r>
          </a:p>
          <a:p>
            <a:pPr marL="342900" indent="-342900">
              <a:buFont typeface="Arial" panose="020B0604020202020204" pitchFamily="34" charset="0"/>
              <a:buChar char="•"/>
            </a:pPr>
            <a:endParaRPr lang="en-US" sz="2400" dirty="0">
              <a:solidFill>
                <a:schemeClr val="tx1"/>
              </a:solidFill>
              <a:latin typeface="+mn-lt"/>
            </a:endParaRPr>
          </a:p>
          <a:p>
            <a:pPr marL="342900" indent="-342900">
              <a:buFont typeface="Arial" panose="020B0604020202020204" pitchFamily="34" charset="0"/>
              <a:buChar char="•"/>
            </a:pPr>
            <a:r>
              <a:rPr lang="en-US" sz="2400" dirty="0">
                <a:solidFill>
                  <a:schemeClr val="tx1"/>
                </a:solidFill>
                <a:latin typeface="+mn-lt"/>
              </a:rPr>
              <a:t>Form of Study:</a:t>
            </a:r>
          </a:p>
          <a:p>
            <a:pPr lvl="1"/>
            <a:r>
              <a:rPr lang="en-US" sz="2400" dirty="0">
                <a:solidFill>
                  <a:schemeClr val="tx1"/>
                </a:solidFill>
                <a:latin typeface="+mn-lt"/>
              </a:rPr>
              <a:t>Classroom training – candidates can attend a 5 day training course offered only by APMG’s accredited training organizations (ATO) and conducted by an APMG accredited trainer.</a:t>
            </a:r>
          </a:p>
          <a:p>
            <a:pPr marL="0" marR="0" indent="0" algn="just">
              <a:lnSpc>
                <a:spcPct val="115000"/>
              </a:lnSpc>
              <a:spcBef>
                <a:spcPts val="0"/>
              </a:spcBef>
              <a:spcAft>
                <a:spcPts val="0"/>
              </a:spcAft>
              <a:buNone/>
            </a:pPr>
            <a:endParaRPr lang="en-US" sz="2000" dirty="0">
              <a:solidFill>
                <a:schemeClr val="tx1">
                  <a:lumMod val="75000"/>
                  <a:lumOff val="25000"/>
                </a:schemeClr>
              </a:solidFill>
              <a:latin typeface="Arial Narrow" panose="020B0606020202030204" pitchFamily="34" charset="0"/>
              <a:ea typeface="Calibri"/>
              <a:cs typeface="Times New Roman"/>
            </a:endParaRPr>
          </a:p>
        </p:txBody>
      </p:sp>
      <p:sp>
        <p:nvSpPr>
          <p:cNvPr id="7" name="Rectangle 2"/>
          <p:cNvSpPr txBox="1">
            <a:spLocks noChangeArrowheads="1"/>
          </p:cNvSpPr>
          <p:nvPr/>
        </p:nvSpPr>
        <p:spPr>
          <a:xfrm>
            <a:off x="0" y="0"/>
            <a:ext cx="9144000" cy="1123950"/>
          </a:xfrm>
          <a:prstGeom prst="rect">
            <a:avLst/>
          </a:prstGeom>
          <a:solidFill>
            <a:srgbClr val="0E3D5B"/>
          </a:solidFill>
        </p:spPr>
        <p:txBody>
          <a:bodyPr lIns="324000" bIns="180000" anchor="b"/>
          <a:lstStyle>
            <a:lvl1pPr algn="l" defTabSz="742950" rtl="0" eaLnBrk="0" fontAlgn="base" hangingPunct="0">
              <a:lnSpc>
                <a:spcPct val="90000"/>
              </a:lnSpc>
              <a:spcBef>
                <a:spcPct val="0"/>
              </a:spcBef>
              <a:spcAft>
                <a:spcPct val="0"/>
              </a:spcAft>
              <a:defRPr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2pPr>
            <a:lvl3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3pPr>
            <a:lvl4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4pPr>
            <a:lvl5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5pPr>
            <a:lvl6pPr marL="457200" algn="l" defTabSz="742950" rtl="0" fontAlgn="base">
              <a:lnSpc>
                <a:spcPct val="90000"/>
              </a:lnSpc>
              <a:spcBef>
                <a:spcPct val="0"/>
              </a:spcBef>
              <a:spcAft>
                <a:spcPct val="0"/>
              </a:spcAft>
              <a:defRPr sz="3500">
                <a:solidFill>
                  <a:schemeClr val="tx1"/>
                </a:solidFill>
                <a:latin typeface="Calibri Light" panose="020F0302020204030204" pitchFamily="34" charset="0"/>
              </a:defRPr>
            </a:lvl6pPr>
            <a:lvl7pPr marL="914400" algn="l" defTabSz="742950" rtl="0" fontAlgn="base">
              <a:lnSpc>
                <a:spcPct val="90000"/>
              </a:lnSpc>
              <a:spcBef>
                <a:spcPct val="0"/>
              </a:spcBef>
              <a:spcAft>
                <a:spcPct val="0"/>
              </a:spcAft>
              <a:defRPr sz="3500">
                <a:solidFill>
                  <a:schemeClr val="tx1"/>
                </a:solidFill>
                <a:latin typeface="Calibri Light" panose="020F0302020204030204" pitchFamily="34" charset="0"/>
              </a:defRPr>
            </a:lvl7pPr>
            <a:lvl8pPr marL="1371600" algn="l" defTabSz="742950" rtl="0" fontAlgn="base">
              <a:lnSpc>
                <a:spcPct val="90000"/>
              </a:lnSpc>
              <a:spcBef>
                <a:spcPct val="0"/>
              </a:spcBef>
              <a:spcAft>
                <a:spcPct val="0"/>
              </a:spcAft>
              <a:defRPr sz="3500">
                <a:solidFill>
                  <a:schemeClr val="tx1"/>
                </a:solidFill>
                <a:latin typeface="Calibri Light" panose="020F0302020204030204" pitchFamily="34" charset="0"/>
              </a:defRPr>
            </a:lvl8pPr>
            <a:lvl9pPr marL="1828800" algn="l" defTabSz="742950" rtl="0" fontAlgn="base">
              <a:lnSpc>
                <a:spcPct val="90000"/>
              </a:lnSpc>
              <a:spcBef>
                <a:spcPct val="0"/>
              </a:spcBef>
              <a:spcAft>
                <a:spcPct val="0"/>
              </a:spcAft>
              <a:defRPr sz="3500">
                <a:solidFill>
                  <a:schemeClr val="tx1"/>
                </a:solidFill>
                <a:latin typeface="Calibri Light" panose="020F0302020204030204" pitchFamily="34" charset="0"/>
              </a:defRPr>
            </a:lvl9pPr>
          </a:lstStyle>
          <a:p>
            <a:pPr eaLnBrk="1" hangingPunct="1">
              <a:defRPr/>
            </a:pPr>
            <a:r>
              <a:rPr lang="en-GB" sz="3600" dirty="0">
                <a:solidFill>
                  <a:schemeClr val="bg1"/>
                </a:solidFill>
                <a:latin typeface="+mn-lt"/>
              </a:rPr>
              <a:t>Level 2: Preparation Exam</a:t>
            </a:r>
            <a:endParaRPr lang="en-GB" sz="3600" dirty="0">
              <a:solidFill>
                <a:schemeClr val="bg1"/>
              </a:solidFill>
            </a:endParaRPr>
          </a:p>
        </p:txBody>
      </p:sp>
    </p:spTree>
    <p:extLst>
      <p:ext uri="{BB962C8B-B14F-4D97-AF65-F5344CB8AC3E}">
        <p14:creationId xmlns:p14="http://schemas.microsoft.com/office/powerpoint/2010/main" val="10920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043608" y="274639"/>
            <a:ext cx="7643192" cy="856578"/>
          </a:xfrm>
        </p:spPr>
        <p:txBody>
          <a:bodyPr>
            <a:normAutofit/>
          </a:bodyPr>
          <a:lstStyle/>
          <a:p>
            <a:pPr algn="l"/>
            <a:r>
              <a:rPr lang="en-US" sz="3200" b="1" dirty="0">
                <a:solidFill>
                  <a:srgbClr val="153881"/>
                </a:solidFill>
                <a:latin typeface="Arial Narrow" panose="020B0606020202030204" pitchFamily="34" charset="0"/>
              </a:rPr>
              <a:t>Level 3 – Execution Exam </a:t>
            </a:r>
          </a:p>
        </p:txBody>
      </p:sp>
      <p:sp>
        <p:nvSpPr>
          <p:cNvPr id="6" name="Content Placeholder 2"/>
          <p:cNvSpPr>
            <a:spLocks noGrp="1"/>
          </p:cNvSpPr>
          <p:nvPr>
            <p:ph idx="1"/>
          </p:nvPr>
        </p:nvSpPr>
        <p:spPr>
          <a:xfrm>
            <a:off x="395536" y="1398589"/>
            <a:ext cx="8229600" cy="4731495"/>
          </a:xfrm>
        </p:spPr>
        <p:txBody>
          <a:bodyPr>
            <a:noAutofit/>
          </a:bodyPr>
          <a:lstStyle/>
          <a:p>
            <a:pPr marL="342900" indent="-342900">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This w</a:t>
            </a:r>
            <a:r>
              <a:rPr lang="en-US" sz="2000" dirty="0">
                <a:solidFill>
                  <a:schemeClr val="tx1"/>
                </a:solidFill>
                <a:latin typeface="Calibri" panose="020F0502020204030204" pitchFamily="34" charset="0"/>
                <a:cs typeface="Calibri" panose="020F0502020204030204" pitchFamily="34" charset="0"/>
              </a:rPr>
              <a:t>ill test a candidates understanding on how to apply the structuring and drafting process of PPP tender documents and PPP contracts, as well as the management of PPP contracts during the Construction and Operations Phases</a:t>
            </a:r>
          </a:p>
          <a:p>
            <a:pPr marL="342900" indent="-342900">
              <a:buFont typeface="Arial" panose="020B0604020202020204" pitchFamily="34" charset="0"/>
              <a:buChar char="•"/>
            </a:pPr>
            <a:endParaRPr lang="en-US" sz="2000" dirty="0">
              <a:solidFill>
                <a:schemeClr val="tx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solidFill>
                  <a:schemeClr val="tx1"/>
                </a:solidFill>
                <a:latin typeface="Calibri" panose="020F0502020204030204" pitchFamily="34" charset="0"/>
                <a:cs typeface="Calibri" panose="020F0502020204030204" pitchFamily="34" charset="0"/>
              </a:rPr>
              <a:t>Aimed at individuals involved in the structuring and tendering of PPP projects and the management of PPP contracts.</a:t>
            </a:r>
          </a:p>
          <a:p>
            <a:pPr marL="342900" indent="-342900">
              <a:buFont typeface="Arial" panose="020B0604020202020204" pitchFamily="34" charset="0"/>
              <a:buChar char="•"/>
            </a:pPr>
            <a:endParaRPr lang="en-US" sz="2000" dirty="0">
              <a:solidFill>
                <a:schemeClr val="tx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solidFill>
                  <a:schemeClr val="tx1"/>
                </a:solidFill>
                <a:latin typeface="Calibri" panose="020F0502020204030204" pitchFamily="34" charset="0"/>
                <a:cs typeface="Calibri" panose="020F0502020204030204" pitchFamily="34" charset="0"/>
              </a:rPr>
              <a:t>Public sector officials, practitioners and their advisors or consultants will find the training and exam beneficial. </a:t>
            </a:r>
          </a:p>
          <a:p>
            <a:pPr marL="342900" indent="-342900">
              <a:buFont typeface="Arial" panose="020B0604020202020204" pitchFamily="34" charset="0"/>
              <a:buChar char="•"/>
            </a:pPr>
            <a:endParaRPr lang="en-US" sz="2000" dirty="0">
              <a:solidFill>
                <a:schemeClr val="tx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solidFill>
                  <a:schemeClr val="tx1"/>
                </a:solidFill>
                <a:latin typeface="Calibri" panose="020F0502020204030204" pitchFamily="34" charset="0"/>
                <a:cs typeface="Calibri" panose="020F0502020204030204" pitchFamily="34" charset="0"/>
              </a:rPr>
              <a:t>Private sector candidates may benefit from a greater understanding of the PPP concept as an asset/business opportunity. </a:t>
            </a:r>
          </a:p>
          <a:p>
            <a:pPr marL="0" marR="0" indent="0" algn="just">
              <a:lnSpc>
                <a:spcPct val="115000"/>
              </a:lnSpc>
              <a:spcBef>
                <a:spcPts val="0"/>
              </a:spcBef>
              <a:spcAft>
                <a:spcPts val="0"/>
              </a:spcAft>
              <a:buNone/>
            </a:pPr>
            <a:endParaRPr lang="en-US" sz="2000" dirty="0">
              <a:solidFill>
                <a:schemeClr val="tx1">
                  <a:lumMod val="75000"/>
                  <a:lumOff val="25000"/>
                </a:schemeClr>
              </a:solidFill>
              <a:latin typeface="Arial Narrow" panose="020B0606020202030204" pitchFamily="34" charset="0"/>
              <a:ea typeface="Calibri"/>
              <a:cs typeface="Times New Roman"/>
            </a:endParaRPr>
          </a:p>
        </p:txBody>
      </p:sp>
      <p:sp>
        <p:nvSpPr>
          <p:cNvPr id="7" name="Rectangle 2"/>
          <p:cNvSpPr txBox="1">
            <a:spLocks noChangeArrowheads="1"/>
          </p:cNvSpPr>
          <p:nvPr/>
        </p:nvSpPr>
        <p:spPr>
          <a:xfrm>
            <a:off x="0" y="0"/>
            <a:ext cx="9144000" cy="1123950"/>
          </a:xfrm>
          <a:prstGeom prst="rect">
            <a:avLst/>
          </a:prstGeom>
          <a:solidFill>
            <a:srgbClr val="0E3D5B"/>
          </a:solidFill>
        </p:spPr>
        <p:txBody>
          <a:bodyPr lIns="324000" bIns="180000" anchor="b"/>
          <a:lstStyle>
            <a:lvl1pPr algn="l" defTabSz="742950" rtl="0" eaLnBrk="0" fontAlgn="base" hangingPunct="0">
              <a:lnSpc>
                <a:spcPct val="90000"/>
              </a:lnSpc>
              <a:spcBef>
                <a:spcPct val="0"/>
              </a:spcBef>
              <a:spcAft>
                <a:spcPct val="0"/>
              </a:spcAft>
              <a:defRPr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2pPr>
            <a:lvl3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3pPr>
            <a:lvl4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4pPr>
            <a:lvl5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5pPr>
            <a:lvl6pPr marL="457200" algn="l" defTabSz="742950" rtl="0" fontAlgn="base">
              <a:lnSpc>
                <a:spcPct val="90000"/>
              </a:lnSpc>
              <a:spcBef>
                <a:spcPct val="0"/>
              </a:spcBef>
              <a:spcAft>
                <a:spcPct val="0"/>
              </a:spcAft>
              <a:defRPr sz="3500">
                <a:solidFill>
                  <a:schemeClr val="tx1"/>
                </a:solidFill>
                <a:latin typeface="Calibri Light" panose="020F0302020204030204" pitchFamily="34" charset="0"/>
              </a:defRPr>
            </a:lvl6pPr>
            <a:lvl7pPr marL="914400" algn="l" defTabSz="742950" rtl="0" fontAlgn="base">
              <a:lnSpc>
                <a:spcPct val="90000"/>
              </a:lnSpc>
              <a:spcBef>
                <a:spcPct val="0"/>
              </a:spcBef>
              <a:spcAft>
                <a:spcPct val="0"/>
              </a:spcAft>
              <a:defRPr sz="3500">
                <a:solidFill>
                  <a:schemeClr val="tx1"/>
                </a:solidFill>
                <a:latin typeface="Calibri Light" panose="020F0302020204030204" pitchFamily="34" charset="0"/>
              </a:defRPr>
            </a:lvl7pPr>
            <a:lvl8pPr marL="1371600" algn="l" defTabSz="742950" rtl="0" fontAlgn="base">
              <a:lnSpc>
                <a:spcPct val="90000"/>
              </a:lnSpc>
              <a:spcBef>
                <a:spcPct val="0"/>
              </a:spcBef>
              <a:spcAft>
                <a:spcPct val="0"/>
              </a:spcAft>
              <a:defRPr sz="3500">
                <a:solidFill>
                  <a:schemeClr val="tx1"/>
                </a:solidFill>
                <a:latin typeface="Calibri Light" panose="020F0302020204030204" pitchFamily="34" charset="0"/>
              </a:defRPr>
            </a:lvl8pPr>
            <a:lvl9pPr marL="1828800" algn="l" defTabSz="742950" rtl="0" fontAlgn="base">
              <a:lnSpc>
                <a:spcPct val="90000"/>
              </a:lnSpc>
              <a:spcBef>
                <a:spcPct val="0"/>
              </a:spcBef>
              <a:spcAft>
                <a:spcPct val="0"/>
              </a:spcAft>
              <a:defRPr sz="3500">
                <a:solidFill>
                  <a:schemeClr val="tx1"/>
                </a:solidFill>
                <a:latin typeface="Calibri Light" panose="020F0302020204030204" pitchFamily="34" charset="0"/>
              </a:defRPr>
            </a:lvl9pPr>
          </a:lstStyle>
          <a:p>
            <a:pPr eaLnBrk="1" hangingPunct="1">
              <a:defRPr/>
            </a:pPr>
            <a:r>
              <a:rPr lang="en-GB" sz="3600" dirty="0">
                <a:solidFill>
                  <a:schemeClr val="bg1"/>
                </a:solidFill>
                <a:latin typeface="+mn-lt"/>
              </a:rPr>
              <a:t>Level 3: Execution Exam</a:t>
            </a:r>
            <a:endParaRPr lang="en-GB" sz="3600" dirty="0">
              <a:solidFill>
                <a:schemeClr val="bg1"/>
              </a:solidFill>
            </a:endParaRPr>
          </a:p>
        </p:txBody>
      </p:sp>
    </p:spTree>
    <p:extLst>
      <p:ext uri="{BB962C8B-B14F-4D97-AF65-F5344CB8AC3E}">
        <p14:creationId xmlns:p14="http://schemas.microsoft.com/office/powerpoint/2010/main" val="730592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971600" y="274639"/>
            <a:ext cx="7715200" cy="856578"/>
          </a:xfrm>
        </p:spPr>
        <p:txBody>
          <a:bodyPr>
            <a:normAutofit/>
          </a:bodyPr>
          <a:lstStyle/>
          <a:p>
            <a:pPr algn="l"/>
            <a:r>
              <a:rPr lang="en-US" sz="3200" b="1" dirty="0">
                <a:solidFill>
                  <a:srgbClr val="153881"/>
                </a:solidFill>
                <a:latin typeface="Arial Narrow" panose="020B0606020202030204" pitchFamily="34" charset="0"/>
              </a:rPr>
              <a:t>Level 3 – Execution Exam </a:t>
            </a:r>
          </a:p>
        </p:txBody>
      </p:sp>
      <p:sp>
        <p:nvSpPr>
          <p:cNvPr id="6" name="Content Placeholder 2"/>
          <p:cNvSpPr>
            <a:spLocks noGrp="1"/>
          </p:cNvSpPr>
          <p:nvPr>
            <p:ph idx="1"/>
          </p:nvPr>
        </p:nvSpPr>
        <p:spPr>
          <a:xfrm>
            <a:off x="457200" y="1440704"/>
            <a:ext cx="8229600" cy="4731495"/>
          </a:xfrm>
        </p:spPr>
        <p:txBody>
          <a:bodyPr>
            <a:noAutofit/>
          </a:bodyPr>
          <a:lstStyle/>
          <a:p>
            <a:pPr marL="342900" indent="-342900">
              <a:buFont typeface="Arial" panose="020B0604020202020204" pitchFamily="34" charset="0"/>
              <a:buChar char="•"/>
            </a:pPr>
            <a:r>
              <a:rPr lang="en-US" sz="2400" dirty="0">
                <a:solidFill>
                  <a:schemeClr val="tx1"/>
                </a:solidFill>
                <a:latin typeface="+mn-lt"/>
              </a:rPr>
              <a:t>Based on chapters 5 to 8 of the PPP Certification Guide.</a:t>
            </a:r>
          </a:p>
          <a:p>
            <a:pPr marL="342900" indent="-342900">
              <a:buFont typeface="Arial" panose="020B0604020202020204" pitchFamily="34" charset="0"/>
              <a:buChar char="•"/>
            </a:pPr>
            <a:endParaRPr lang="en-US" sz="2400" dirty="0">
              <a:solidFill>
                <a:schemeClr val="tx1"/>
              </a:solidFill>
              <a:latin typeface="+mn-lt"/>
            </a:endParaRPr>
          </a:p>
          <a:p>
            <a:pPr marL="342900" indent="-342900">
              <a:buFont typeface="Arial" panose="020B0604020202020204" pitchFamily="34" charset="0"/>
              <a:buChar char="•"/>
            </a:pPr>
            <a:r>
              <a:rPr lang="en-US" sz="2400" dirty="0">
                <a:solidFill>
                  <a:schemeClr val="tx1"/>
                </a:solidFill>
                <a:latin typeface="+mn-lt"/>
              </a:rPr>
              <a:t>The exam is based on a fictional infrastructure PPP case study and candidates will be required to apply their knowledge of the PPP Guide to this scenario.</a:t>
            </a:r>
          </a:p>
          <a:p>
            <a:pPr marL="342900" indent="-342900">
              <a:buFont typeface="Arial" panose="020B0604020202020204" pitchFamily="34" charset="0"/>
              <a:buChar char="•"/>
            </a:pPr>
            <a:endParaRPr lang="en-US" sz="2400" dirty="0">
              <a:solidFill>
                <a:schemeClr val="tx1"/>
              </a:solidFill>
              <a:latin typeface="+mn-lt"/>
            </a:endParaRPr>
          </a:p>
          <a:p>
            <a:pPr marL="342900" indent="-342900">
              <a:buFont typeface="Arial" panose="020B0604020202020204" pitchFamily="34" charset="0"/>
              <a:buChar char="•"/>
            </a:pPr>
            <a:r>
              <a:rPr lang="en-US" sz="2400" dirty="0">
                <a:solidFill>
                  <a:schemeClr val="tx1"/>
                </a:solidFill>
                <a:latin typeface="+mn-lt"/>
              </a:rPr>
              <a:t>Form of Study:</a:t>
            </a:r>
          </a:p>
          <a:p>
            <a:pPr lvl="1"/>
            <a:r>
              <a:rPr lang="en-US" sz="2400" dirty="0">
                <a:solidFill>
                  <a:schemeClr val="tx1"/>
                </a:solidFill>
                <a:latin typeface="+mn-lt"/>
              </a:rPr>
              <a:t>Classroom training – candidates can attend a 5 day training course offered only by APMG’s accredited training organizations (ATO) and conducted by an APMG accredited trainer.</a:t>
            </a:r>
          </a:p>
          <a:p>
            <a:pPr marL="0" marR="0" indent="0" algn="just">
              <a:lnSpc>
                <a:spcPct val="115000"/>
              </a:lnSpc>
              <a:spcBef>
                <a:spcPts val="0"/>
              </a:spcBef>
              <a:spcAft>
                <a:spcPts val="0"/>
              </a:spcAft>
              <a:buNone/>
            </a:pPr>
            <a:endParaRPr lang="en-US" sz="2000" dirty="0">
              <a:solidFill>
                <a:schemeClr val="tx1">
                  <a:lumMod val="75000"/>
                  <a:lumOff val="25000"/>
                </a:schemeClr>
              </a:solidFill>
              <a:latin typeface="Arial Narrow" panose="020B0606020202030204" pitchFamily="34" charset="0"/>
              <a:ea typeface="Calibri"/>
              <a:cs typeface="Times New Roman"/>
            </a:endParaRPr>
          </a:p>
        </p:txBody>
      </p:sp>
      <p:sp>
        <p:nvSpPr>
          <p:cNvPr id="7" name="Rectangle 2"/>
          <p:cNvSpPr txBox="1">
            <a:spLocks noChangeArrowheads="1"/>
          </p:cNvSpPr>
          <p:nvPr/>
        </p:nvSpPr>
        <p:spPr>
          <a:xfrm>
            <a:off x="0" y="0"/>
            <a:ext cx="9144000" cy="1123950"/>
          </a:xfrm>
          <a:prstGeom prst="rect">
            <a:avLst/>
          </a:prstGeom>
          <a:solidFill>
            <a:srgbClr val="0E3D5B"/>
          </a:solidFill>
        </p:spPr>
        <p:txBody>
          <a:bodyPr lIns="324000" bIns="180000" anchor="b"/>
          <a:lstStyle>
            <a:lvl1pPr algn="l" defTabSz="742950" rtl="0" eaLnBrk="0" fontAlgn="base" hangingPunct="0">
              <a:lnSpc>
                <a:spcPct val="90000"/>
              </a:lnSpc>
              <a:spcBef>
                <a:spcPct val="0"/>
              </a:spcBef>
              <a:spcAft>
                <a:spcPct val="0"/>
              </a:spcAft>
              <a:defRPr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2pPr>
            <a:lvl3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3pPr>
            <a:lvl4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4pPr>
            <a:lvl5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5pPr>
            <a:lvl6pPr marL="457200" algn="l" defTabSz="742950" rtl="0" fontAlgn="base">
              <a:lnSpc>
                <a:spcPct val="90000"/>
              </a:lnSpc>
              <a:spcBef>
                <a:spcPct val="0"/>
              </a:spcBef>
              <a:spcAft>
                <a:spcPct val="0"/>
              </a:spcAft>
              <a:defRPr sz="3500">
                <a:solidFill>
                  <a:schemeClr val="tx1"/>
                </a:solidFill>
                <a:latin typeface="Calibri Light" panose="020F0302020204030204" pitchFamily="34" charset="0"/>
              </a:defRPr>
            </a:lvl6pPr>
            <a:lvl7pPr marL="914400" algn="l" defTabSz="742950" rtl="0" fontAlgn="base">
              <a:lnSpc>
                <a:spcPct val="90000"/>
              </a:lnSpc>
              <a:spcBef>
                <a:spcPct val="0"/>
              </a:spcBef>
              <a:spcAft>
                <a:spcPct val="0"/>
              </a:spcAft>
              <a:defRPr sz="3500">
                <a:solidFill>
                  <a:schemeClr val="tx1"/>
                </a:solidFill>
                <a:latin typeface="Calibri Light" panose="020F0302020204030204" pitchFamily="34" charset="0"/>
              </a:defRPr>
            </a:lvl7pPr>
            <a:lvl8pPr marL="1371600" algn="l" defTabSz="742950" rtl="0" fontAlgn="base">
              <a:lnSpc>
                <a:spcPct val="90000"/>
              </a:lnSpc>
              <a:spcBef>
                <a:spcPct val="0"/>
              </a:spcBef>
              <a:spcAft>
                <a:spcPct val="0"/>
              </a:spcAft>
              <a:defRPr sz="3500">
                <a:solidFill>
                  <a:schemeClr val="tx1"/>
                </a:solidFill>
                <a:latin typeface="Calibri Light" panose="020F0302020204030204" pitchFamily="34" charset="0"/>
              </a:defRPr>
            </a:lvl8pPr>
            <a:lvl9pPr marL="1828800" algn="l" defTabSz="742950" rtl="0" fontAlgn="base">
              <a:lnSpc>
                <a:spcPct val="90000"/>
              </a:lnSpc>
              <a:spcBef>
                <a:spcPct val="0"/>
              </a:spcBef>
              <a:spcAft>
                <a:spcPct val="0"/>
              </a:spcAft>
              <a:defRPr sz="3500">
                <a:solidFill>
                  <a:schemeClr val="tx1"/>
                </a:solidFill>
                <a:latin typeface="Calibri Light" panose="020F0302020204030204" pitchFamily="34" charset="0"/>
              </a:defRPr>
            </a:lvl9pPr>
          </a:lstStyle>
          <a:p>
            <a:pPr eaLnBrk="1" hangingPunct="1">
              <a:defRPr/>
            </a:pPr>
            <a:r>
              <a:rPr lang="en-GB" sz="3600" dirty="0">
                <a:solidFill>
                  <a:schemeClr val="bg1"/>
                </a:solidFill>
                <a:latin typeface="+mn-lt"/>
              </a:rPr>
              <a:t>Level 3: Execution Exam</a:t>
            </a:r>
            <a:endParaRPr lang="en-GB" sz="3600" dirty="0">
              <a:solidFill>
                <a:schemeClr val="bg1"/>
              </a:solidFill>
            </a:endParaRPr>
          </a:p>
        </p:txBody>
      </p:sp>
    </p:spTree>
    <p:extLst>
      <p:ext uri="{BB962C8B-B14F-4D97-AF65-F5344CB8AC3E}">
        <p14:creationId xmlns:p14="http://schemas.microsoft.com/office/powerpoint/2010/main" val="341112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059832" y="4221088"/>
            <a:ext cx="5791200" cy="1828800"/>
          </a:xfrm>
        </p:spPr>
        <p:txBody>
          <a:bodyPr>
            <a:noAutofit/>
          </a:bodyPr>
          <a:lstStyle/>
          <a:p>
            <a:r>
              <a:rPr lang="en-US" sz="3600" dirty="0">
                <a:solidFill>
                  <a:schemeClr val="tx1"/>
                </a:solidFill>
                <a:latin typeface="+mn-lt"/>
              </a:rPr>
              <a:t>3. About Us</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664" y="548680"/>
            <a:ext cx="5877488" cy="3842016"/>
          </a:xfrm>
          <a:prstGeom prst="rect">
            <a:avLst/>
          </a:prstGeom>
        </p:spPr>
      </p:pic>
    </p:spTree>
    <p:extLst>
      <p:ext uri="{BB962C8B-B14F-4D97-AF65-F5344CB8AC3E}">
        <p14:creationId xmlns:p14="http://schemas.microsoft.com/office/powerpoint/2010/main" val="978288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274639"/>
            <a:ext cx="8229600" cy="856578"/>
          </a:xfrm>
        </p:spPr>
        <p:txBody>
          <a:bodyPr>
            <a:normAutofit/>
          </a:bodyPr>
          <a:lstStyle/>
          <a:p>
            <a:pPr algn="l"/>
            <a:r>
              <a:rPr lang="en-US" sz="3200" b="1" dirty="0">
                <a:solidFill>
                  <a:srgbClr val="153881"/>
                </a:solidFill>
                <a:latin typeface="Arial Narrow" panose="020B0606020202030204" pitchFamily="34" charset="0"/>
              </a:rPr>
              <a:t>Contents</a:t>
            </a:r>
          </a:p>
        </p:txBody>
      </p:sp>
      <p:sp>
        <p:nvSpPr>
          <p:cNvPr id="6" name="Content Placeholder 2"/>
          <p:cNvSpPr>
            <a:spLocks noGrp="1"/>
          </p:cNvSpPr>
          <p:nvPr>
            <p:ph idx="1"/>
          </p:nvPr>
        </p:nvSpPr>
        <p:spPr>
          <a:xfrm>
            <a:off x="611560" y="2060848"/>
            <a:ext cx="8075240" cy="4373749"/>
          </a:xfrm>
        </p:spPr>
        <p:txBody>
          <a:bodyPr>
            <a:noAutofit/>
          </a:bodyPr>
          <a:lstStyle/>
          <a:p>
            <a:pPr marL="514350" lvl="2" indent="-514350">
              <a:buFont typeface="+mj-lt"/>
              <a:buAutoNum type="arabicPeriod"/>
            </a:pPr>
            <a:r>
              <a:rPr lang="en-US" sz="3200" dirty="0">
                <a:solidFill>
                  <a:schemeClr val="tx1"/>
                </a:solidFill>
                <a:latin typeface="+mj-lt"/>
              </a:rPr>
              <a:t>About the PPP Certification Guide and CP</a:t>
            </a:r>
            <a:r>
              <a:rPr lang="en-US" sz="3200" baseline="30000" dirty="0">
                <a:solidFill>
                  <a:schemeClr val="tx1"/>
                </a:solidFill>
                <a:latin typeface="+mj-lt"/>
              </a:rPr>
              <a:t>3</a:t>
            </a:r>
            <a:r>
              <a:rPr lang="en-US" sz="3200" dirty="0">
                <a:solidFill>
                  <a:schemeClr val="tx1"/>
                </a:solidFill>
                <a:latin typeface="+mj-lt"/>
              </a:rPr>
              <a:t>P</a:t>
            </a:r>
          </a:p>
          <a:p>
            <a:pPr marL="514350" lvl="2" indent="-514350">
              <a:buFont typeface="+mj-lt"/>
              <a:buAutoNum type="arabicPeriod"/>
            </a:pPr>
            <a:endParaRPr lang="en-US" sz="3200" dirty="0">
              <a:solidFill>
                <a:schemeClr val="tx1"/>
              </a:solidFill>
              <a:latin typeface="+mj-lt"/>
            </a:endParaRPr>
          </a:p>
          <a:p>
            <a:pPr marL="514350" lvl="2" indent="-514350">
              <a:buFont typeface="+mj-lt"/>
              <a:buAutoNum type="arabicPeriod"/>
            </a:pPr>
            <a:r>
              <a:rPr lang="en-US" sz="3200" dirty="0">
                <a:solidFill>
                  <a:schemeClr val="tx1"/>
                </a:solidFill>
                <a:latin typeface="+mj-lt"/>
              </a:rPr>
              <a:t>Journey to CP</a:t>
            </a:r>
            <a:r>
              <a:rPr lang="en-US" sz="3200" baseline="30000" dirty="0">
                <a:solidFill>
                  <a:schemeClr val="tx1"/>
                </a:solidFill>
                <a:latin typeface="+mj-lt"/>
              </a:rPr>
              <a:t>3</a:t>
            </a:r>
            <a:r>
              <a:rPr lang="en-US" sz="3200" dirty="0">
                <a:solidFill>
                  <a:schemeClr val="tx1"/>
                </a:solidFill>
                <a:latin typeface="+mj-lt"/>
              </a:rPr>
              <a:t>P Certification</a:t>
            </a:r>
          </a:p>
          <a:p>
            <a:pPr marL="514350" lvl="2" indent="-514350">
              <a:buFont typeface="+mj-lt"/>
              <a:buAutoNum type="arabicPeriod"/>
            </a:pPr>
            <a:endParaRPr lang="en-US" sz="3200" dirty="0">
              <a:solidFill>
                <a:schemeClr val="tx1"/>
              </a:solidFill>
              <a:latin typeface="+mj-lt"/>
            </a:endParaRPr>
          </a:p>
          <a:p>
            <a:pPr marL="514350" lvl="2" indent="-514350">
              <a:buFont typeface="+mj-lt"/>
              <a:buAutoNum type="arabicPeriod"/>
            </a:pPr>
            <a:r>
              <a:rPr lang="en-US" sz="3200" dirty="0">
                <a:solidFill>
                  <a:schemeClr val="tx1"/>
                </a:solidFill>
                <a:latin typeface="+mj-lt"/>
              </a:rPr>
              <a:t>About Us</a:t>
            </a:r>
          </a:p>
          <a:p>
            <a:pPr marL="0" marR="0" indent="0" algn="just">
              <a:lnSpc>
                <a:spcPct val="115000"/>
              </a:lnSpc>
              <a:spcBef>
                <a:spcPts val="0"/>
              </a:spcBef>
              <a:spcAft>
                <a:spcPts val="0"/>
              </a:spcAft>
              <a:buNone/>
            </a:pPr>
            <a:endParaRPr lang="en-US" sz="2000" dirty="0">
              <a:solidFill>
                <a:schemeClr val="tx1">
                  <a:lumMod val="75000"/>
                  <a:lumOff val="25000"/>
                </a:schemeClr>
              </a:solidFill>
              <a:latin typeface="Arial Narrow" panose="020B0606020202030204" pitchFamily="34" charset="0"/>
              <a:ea typeface="Calibri"/>
              <a:cs typeface="Times New Roman"/>
            </a:endParaRPr>
          </a:p>
        </p:txBody>
      </p:sp>
      <p:sp>
        <p:nvSpPr>
          <p:cNvPr id="7" name="Rectangle 2"/>
          <p:cNvSpPr txBox="1">
            <a:spLocks noChangeArrowheads="1"/>
          </p:cNvSpPr>
          <p:nvPr/>
        </p:nvSpPr>
        <p:spPr>
          <a:xfrm>
            <a:off x="0" y="0"/>
            <a:ext cx="9144000" cy="1123950"/>
          </a:xfrm>
          <a:prstGeom prst="rect">
            <a:avLst/>
          </a:prstGeom>
          <a:solidFill>
            <a:srgbClr val="0E3D5B"/>
          </a:solidFill>
        </p:spPr>
        <p:txBody>
          <a:bodyPr lIns="324000" bIns="180000" anchor="b"/>
          <a:lstStyle>
            <a:lvl1pPr algn="l" defTabSz="742950" rtl="0" eaLnBrk="0" fontAlgn="base" hangingPunct="0">
              <a:lnSpc>
                <a:spcPct val="90000"/>
              </a:lnSpc>
              <a:spcBef>
                <a:spcPct val="0"/>
              </a:spcBef>
              <a:spcAft>
                <a:spcPct val="0"/>
              </a:spcAft>
              <a:defRPr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2pPr>
            <a:lvl3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3pPr>
            <a:lvl4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4pPr>
            <a:lvl5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5pPr>
            <a:lvl6pPr marL="457200" algn="l" defTabSz="742950" rtl="0" fontAlgn="base">
              <a:lnSpc>
                <a:spcPct val="90000"/>
              </a:lnSpc>
              <a:spcBef>
                <a:spcPct val="0"/>
              </a:spcBef>
              <a:spcAft>
                <a:spcPct val="0"/>
              </a:spcAft>
              <a:defRPr sz="3500">
                <a:solidFill>
                  <a:schemeClr val="tx1"/>
                </a:solidFill>
                <a:latin typeface="Calibri Light" panose="020F0302020204030204" pitchFamily="34" charset="0"/>
              </a:defRPr>
            </a:lvl6pPr>
            <a:lvl7pPr marL="914400" algn="l" defTabSz="742950" rtl="0" fontAlgn="base">
              <a:lnSpc>
                <a:spcPct val="90000"/>
              </a:lnSpc>
              <a:spcBef>
                <a:spcPct val="0"/>
              </a:spcBef>
              <a:spcAft>
                <a:spcPct val="0"/>
              </a:spcAft>
              <a:defRPr sz="3500">
                <a:solidFill>
                  <a:schemeClr val="tx1"/>
                </a:solidFill>
                <a:latin typeface="Calibri Light" panose="020F0302020204030204" pitchFamily="34" charset="0"/>
              </a:defRPr>
            </a:lvl7pPr>
            <a:lvl8pPr marL="1371600" algn="l" defTabSz="742950" rtl="0" fontAlgn="base">
              <a:lnSpc>
                <a:spcPct val="90000"/>
              </a:lnSpc>
              <a:spcBef>
                <a:spcPct val="0"/>
              </a:spcBef>
              <a:spcAft>
                <a:spcPct val="0"/>
              </a:spcAft>
              <a:defRPr sz="3500">
                <a:solidFill>
                  <a:schemeClr val="tx1"/>
                </a:solidFill>
                <a:latin typeface="Calibri Light" panose="020F0302020204030204" pitchFamily="34" charset="0"/>
              </a:defRPr>
            </a:lvl8pPr>
            <a:lvl9pPr marL="1828800" algn="l" defTabSz="742950" rtl="0" fontAlgn="base">
              <a:lnSpc>
                <a:spcPct val="90000"/>
              </a:lnSpc>
              <a:spcBef>
                <a:spcPct val="0"/>
              </a:spcBef>
              <a:spcAft>
                <a:spcPct val="0"/>
              </a:spcAft>
              <a:defRPr sz="3500">
                <a:solidFill>
                  <a:schemeClr val="tx1"/>
                </a:solidFill>
                <a:latin typeface="Calibri Light" panose="020F0302020204030204" pitchFamily="34" charset="0"/>
              </a:defRPr>
            </a:lvl9pPr>
          </a:lstStyle>
          <a:p>
            <a:pPr eaLnBrk="1" hangingPunct="1">
              <a:defRPr/>
            </a:pPr>
            <a:r>
              <a:rPr lang="en-GB" sz="3600" i="0" dirty="0">
                <a:solidFill>
                  <a:schemeClr val="bg1"/>
                </a:solidFill>
                <a:latin typeface="+mn-lt"/>
              </a:rPr>
              <a:t>Contents</a:t>
            </a:r>
          </a:p>
        </p:txBody>
      </p:sp>
    </p:spTree>
    <p:extLst>
      <p:ext uri="{BB962C8B-B14F-4D97-AF65-F5344CB8AC3E}">
        <p14:creationId xmlns:p14="http://schemas.microsoft.com/office/powerpoint/2010/main" val="27550489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27584" y="274639"/>
            <a:ext cx="7859216" cy="856578"/>
          </a:xfrm>
        </p:spPr>
        <p:txBody>
          <a:bodyPr>
            <a:normAutofit/>
          </a:bodyPr>
          <a:lstStyle/>
          <a:p>
            <a:pPr algn="l"/>
            <a:r>
              <a:rPr lang="en-US" sz="3200" b="1" dirty="0">
                <a:solidFill>
                  <a:srgbClr val="153881"/>
                </a:solidFill>
                <a:latin typeface="Arial Narrow" panose="020B0606020202030204" pitchFamily="34" charset="0"/>
              </a:rPr>
              <a:t>Training Byte Size</a:t>
            </a:r>
          </a:p>
        </p:txBody>
      </p:sp>
      <p:sp>
        <p:nvSpPr>
          <p:cNvPr id="10" name="Content Placeholder 2"/>
          <p:cNvSpPr>
            <a:spLocks noGrp="1"/>
          </p:cNvSpPr>
          <p:nvPr>
            <p:ph idx="1"/>
          </p:nvPr>
        </p:nvSpPr>
        <p:spPr>
          <a:xfrm>
            <a:off x="457200" y="1628800"/>
            <a:ext cx="8229600" cy="4417828"/>
          </a:xfrm>
        </p:spPr>
        <p:txBody>
          <a:bodyPr>
            <a:noAutofit/>
          </a:bodyPr>
          <a:lstStyle/>
          <a:p>
            <a:pPr marL="0" marR="0" indent="0" algn="just">
              <a:lnSpc>
                <a:spcPct val="115000"/>
              </a:lnSpc>
              <a:spcBef>
                <a:spcPts val="0"/>
              </a:spcBef>
              <a:spcAft>
                <a:spcPts val="0"/>
              </a:spcAft>
              <a:buNone/>
            </a:pPr>
            <a:r>
              <a:rPr lang="en-US" dirty="0">
                <a:solidFill>
                  <a:schemeClr val="tx1"/>
                </a:solidFill>
                <a:latin typeface="Calibri" panose="020F0502020204030204" pitchFamily="34" charset="0"/>
                <a:ea typeface="+mj-ea"/>
                <a:cs typeface="Calibri" panose="020F0502020204030204" pitchFamily="34" charset="0"/>
              </a:rPr>
              <a:t>Training </a:t>
            </a:r>
            <a:r>
              <a:rPr lang="en-US" dirty="0" err="1">
                <a:solidFill>
                  <a:schemeClr val="tx1"/>
                </a:solidFill>
                <a:latin typeface="Calibri" panose="020F0502020204030204" pitchFamily="34" charset="0"/>
                <a:ea typeface="+mj-ea"/>
                <a:cs typeface="Calibri" panose="020F0502020204030204" pitchFamily="34" charset="0"/>
              </a:rPr>
              <a:t>ByteSize</a:t>
            </a:r>
            <a:r>
              <a:rPr lang="en-US" dirty="0">
                <a:solidFill>
                  <a:schemeClr val="tx1"/>
                </a:solidFill>
                <a:latin typeface="Calibri" panose="020F0502020204030204" pitchFamily="34" charset="0"/>
                <a:ea typeface="+mj-ea"/>
                <a:cs typeface="Calibri" panose="020F0502020204030204" pitchFamily="34" charset="0"/>
              </a:rPr>
              <a:t> have been delivering accredited training in operations, portfolio, programme and project management for over 15 years. </a:t>
            </a:r>
          </a:p>
          <a:p>
            <a:pPr marL="0" marR="0" indent="0" algn="just">
              <a:lnSpc>
                <a:spcPct val="115000"/>
              </a:lnSpc>
              <a:spcBef>
                <a:spcPts val="0"/>
              </a:spcBef>
              <a:spcAft>
                <a:spcPts val="0"/>
              </a:spcAft>
              <a:buNone/>
            </a:pPr>
            <a:endParaRPr lang="en-US" dirty="0">
              <a:solidFill>
                <a:schemeClr val="tx1"/>
              </a:solidFill>
              <a:latin typeface="Calibri" panose="020F0502020204030204" pitchFamily="34" charset="0"/>
              <a:ea typeface="+mj-ea"/>
              <a:cs typeface="Calibri" panose="020F0502020204030204" pitchFamily="34" charset="0"/>
            </a:endParaRPr>
          </a:p>
          <a:p>
            <a:pPr marL="0" marR="0" indent="0" algn="just">
              <a:lnSpc>
                <a:spcPct val="115000"/>
              </a:lnSpc>
              <a:spcBef>
                <a:spcPts val="0"/>
              </a:spcBef>
              <a:spcAft>
                <a:spcPts val="0"/>
              </a:spcAft>
              <a:buNone/>
            </a:pPr>
            <a:r>
              <a:rPr lang="en-US" dirty="0">
                <a:solidFill>
                  <a:schemeClr val="tx1"/>
                </a:solidFill>
                <a:latin typeface="Calibri" panose="020F0502020204030204" pitchFamily="34" charset="0"/>
                <a:ea typeface="+mj-ea"/>
                <a:cs typeface="Calibri" panose="020F0502020204030204" pitchFamily="34" charset="0"/>
              </a:rPr>
              <a:t>We see CP3P training as a part of the complete programme lifecycle, from business case development through to successful delivery, providing best practice, clear structure, templates and guidance.</a:t>
            </a:r>
          </a:p>
          <a:p>
            <a:pPr marL="0" marR="0" indent="0" algn="just">
              <a:lnSpc>
                <a:spcPct val="115000"/>
              </a:lnSpc>
              <a:spcBef>
                <a:spcPts val="0"/>
              </a:spcBef>
              <a:spcAft>
                <a:spcPts val="0"/>
              </a:spcAft>
              <a:buNone/>
            </a:pPr>
            <a:endParaRPr lang="en-US" dirty="0">
              <a:solidFill>
                <a:schemeClr val="tx1"/>
              </a:solidFill>
              <a:latin typeface="Calibri" panose="020F0502020204030204" pitchFamily="34" charset="0"/>
              <a:ea typeface="+mj-ea"/>
              <a:cs typeface="Calibri" panose="020F0502020204030204" pitchFamily="34" charset="0"/>
            </a:endParaRPr>
          </a:p>
          <a:p>
            <a:pPr marL="0" marR="0" indent="0" algn="just">
              <a:lnSpc>
                <a:spcPct val="115000"/>
              </a:lnSpc>
              <a:spcBef>
                <a:spcPts val="0"/>
              </a:spcBef>
              <a:spcAft>
                <a:spcPts val="0"/>
              </a:spcAft>
              <a:buNone/>
            </a:pPr>
            <a:r>
              <a:rPr lang="en-US" dirty="0">
                <a:solidFill>
                  <a:schemeClr val="tx1"/>
                </a:solidFill>
                <a:latin typeface="Calibri" panose="020F0502020204030204" pitchFamily="34" charset="0"/>
                <a:ea typeface="+mj-ea"/>
                <a:cs typeface="Calibri" panose="020F0502020204030204" pitchFamily="34" charset="0"/>
              </a:rPr>
              <a:t>Our trainers are experienced practitioners as well, and bring a wealth of knowledge and experience of PPP implementation, and real life experience.</a:t>
            </a:r>
          </a:p>
          <a:p>
            <a:pPr marL="0" marR="0" indent="0" algn="just">
              <a:lnSpc>
                <a:spcPct val="115000"/>
              </a:lnSpc>
              <a:spcBef>
                <a:spcPts val="0"/>
              </a:spcBef>
              <a:spcAft>
                <a:spcPts val="0"/>
              </a:spcAft>
              <a:buNone/>
            </a:pPr>
            <a:endParaRPr lang="en-US" sz="2000" dirty="0">
              <a:solidFill>
                <a:schemeClr val="tx1">
                  <a:lumMod val="75000"/>
                  <a:lumOff val="25000"/>
                </a:schemeClr>
              </a:solidFill>
              <a:latin typeface="Arial Narrow" panose="020B0606020202030204" pitchFamily="34" charset="0"/>
              <a:ea typeface="Calibri"/>
              <a:cs typeface="Times New Roman"/>
            </a:endParaRPr>
          </a:p>
          <a:p>
            <a:pPr marL="0" marR="0" indent="0" algn="just">
              <a:lnSpc>
                <a:spcPct val="115000"/>
              </a:lnSpc>
              <a:spcBef>
                <a:spcPts val="0"/>
              </a:spcBef>
              <a:spcAft>
                <a:spcPts val="0"/>
              </a:spcAft>
              <a:buNone/>
            </a:pPr>
            <a:endParaRPr lang="en-US" sz="2000" dirty="0">
              <a:solidFill>
                <a:schemeClr val="tx1">
                  <a:lumMod val="75000"/>
                  <a:lumOff val="25000"/>
                </a:schemeClr>
              </a:solidFill>
              <a:latin typeface="Arial Narrow" panose="020B0606020202030204" pitchFamily="34" charset="0"/>
              <a:ea typeface="Calibri"/>
              <a:cs typeface="Times New Roman"/>
            </a:endParaRPr>
          </a:p>
          <a:p>
            <a:pPr marL="0" marR="0" indent="0" algn="just">
              <a:lnSpc>
                <a:spcPct val="115000"/>
              </a:lnSpc>
              <a:spcBef>
                <a:spcPts val="0"/>
              </a:spcBef>
              <a:spcAft>
                <a:spcPts val="0"/>
              </a:spcAft>
              <a:buNone/>
            </a:pPr>
            <a:endParaRPr lang="en-US" sz="2000" dirty="0">
              <a:solidFill>
                <a:schemeClr val="tx1">
                  <a:lumMod val="75000"/>
                  <a:lumOff val="25000"/>
                </a:schemeClr>
              </a:solidFill>
              <a:latin typeface="Arial Narrow" panose="020B0606020202030204" pitchFamily="34" charset="0"/>
              <a:ea typeface="Calibri"/>
              <a:cs typeface="Times New Roman"/>
            </a:endParaRPr>
          </a:p>
        </p:txBody>
      </p:sp>
      <p:sp>
        <p:nvSpPr>
          <p:cNvPr id="6" name="Rectangle 2"/>
          <p:cNvSpPr txBox="1">
            <a:spLocks noChangeArrowheads="1"/>
          </p:cNvSpPr>
          <p:nvPr/>
        </p:nvSpPr>
        <p:spPr>
          <a:xfrm>
            <a:off x="0" y="0"/>
            <a:ext cx="9144000" cy="1123950"/>
          </a:xfrm>
          <a:prstGeom prst="rect">
            <a:avLst/>
          </a:prstGeom>
          <a:solidFill>
            <a:srgbClr val="0E3D5B"/>
          </a:solidFill>
        </p:spPr>
        <p:txBody>
          <a:bodyPr lIns="324000" bIns="180000" anchor="b"/>
          <a:lstStyle>
            <a:lvl1pPr algn="l" defTabSz="742950" rtl="0" eaLnBrk="0" fontAlgn="base" hangingPunct="0">
              <a:lnSpc>
                <a:spcPct val="90000"/>
              </a:lnSpc>
              <a:spcBef>
                <a:spcPct val="0"/>
              </a:spcBef>
              <a:spcAft>
                <a:spcPct val="0"/>
              </a:spcAft>
              <a:defRPr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2pPr>
            <a:lvl3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3pPr>
            <a:lvl4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4pPr>
            <a:lvl5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5pPr>
            <a:lvl6pPr marL="457200" algn="l" defTabSz="742950" rtl="0" fontAlgn="base">
              <a:lnSpc>
                <a:spcPct val="90000"/>
              </a:lnSpc>
              <a:spcBef>
                <a:spcPct val="0"/>
              </a:spcBef>
              <a:spcAft>
                <a:spcPct val="0"/>
              </a:spcAft>
              <a:defRPr sz="3500">
                <a:solidFill>
                  <a:schemeClr val="tx1"/>
                </a:solidFill>
                <a:latin typeface="Calibri Light" panose="020F0302020204030204" pitchFamily="34" charset="0"/>
              </a:defRPr>
            </a:lvl6pPr>
            <a:lvl7pPr marL="914400" algn="l" defTabSz="742950" rtl="0" fontAlgn="base">
              <a:lnSpc>
                <a:spcPct val="90000"/>
              </a:lnSpc>
              <a:spcBef>
                <a:spcPct val="0"/>
              </a:spcBef>
              <a:spcAft>
                <a:spcPct val="0"/>
              </a:spcAft>
              <a:defRPr sz="3500">
                <a:solidFill>
                  <a:schemeClr val="tx1"/>
                </a:solidFill>
                <a:latin typeface="Calibri Light" panose="020F0302020204030204" pitchFamily="34" charset="0"/>
              </a:defRPr>
            </a:lvl7pPr>
            <a:lvl8pPr marL="1371600" algn="l" defTabSz="742950" rtl="0" fontAlgn="base">
              <a:lnSpc>
                <a:spcPct val="90000"/>
              </a:lnSpc>
              <a:spcBef>
                <a:spcPct val="0"/>
              </a:spcBef>
              <a:spcAft>
                <a:spcPct val="0"/>
              </a:spcAft>
              <a:defRPr sz="3500">
                <a:solidFill>
                  <a:schemeClr val="tx1"/>
                </a:solidFill>
                <a:latin typeface="Calibri Light" panose="020F0302020204030204" pitchFamily="34" charset="0"/>
              </a:defRPr>
            </a:lvl8pPr>
            <a:lvl9pPr marL="1828800" algn="l" defTabSz="742950" rtl="0" fontAlgn="base">
              <a:lnSpc>
                <a:spcPct val="90000"/>
              </a:lnSpc>
              <a:spcBef>
                <a:spcPct val="0"/>
              </a:spcBef>
              <a:spcAft>
                <a:spcPct val="0"/>
              </a:spcAft>
              <a:defRPr sz="3500">
                <a:solidFill>
                  <a:schemeClr val="tx1"/>
                </a:solidFill>
                <a:latin typeface="Calibri Light" panose="020F0302020204030204" pitchFamily="34" charset="0"/>
              </a:defRPr>
            </a:lvl9pPr>
          </a:lstStyle>
          <a:p>
            <a:pPr eaLnBrk="1" hangingPunct="1">
              <a:defRPr/>
            </a:pPr>
            <a:r>
              <a:rPr lang="en-GB" sz="3600" dirty="0">
                <a:solidFill>
                  <a:schemeClr val="bg1"/>
                </a:solidFill>
                <a:latin typeface="+mn-lt"/>
              </a:rPr>
              <a:t>Training </a:t>
            </a:r>
            <a:r>
              <a:rPr lang="en-GB" sz="3600" dirty="0" err="1">
                <a:solidFill>
                  <a:schemeClr val="bg1"/>
                </a:solidFill>
                <a:latin typeface="+mn-lt"/>
              </a:rPr>
              <a:t>ByteSize</a:t>
            </a:r>
            <a:endParaRPr lang="en-GB" sz="3600" dirty="0">
              <a:solidFill>
                <a:schemeClr val="bg1"/>
              </a:solidFill>
            </a:endParaRPr>
          </a:p>
        </p:txBody>
      </p:sp>
    </p:spTree>
    <p:extLst>
      <p:ext uri="{BB962C8B-B14F-4D97-AF65-F5344CB8AC3E}">
        <p14:creationId xmlns:p14="http://schemas.microsoft.com/office/powerpoint/2010/main" val="22962478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a:spLocks noGrp="1"/>
          </p:cNvSpPr>
          <p:nvPr>
            <p:ph idx="1"/>
          </p:nvPr>
        </p:nvSpPr>
        <p:spPr>
          <a:xfrm>
            <a:off x="457200" y="1220972"/>
            <a:ext cx="8229600" cy="2672310"/>
          </a:xfrm>
        </p:spPr>
        <p:txBody>
          <a:bodyPr>
            <a:noAutofit/>
          </a:bodyPr>
          <a:lstStyle/>
          <a:p>
            <a:pPr marL="0" marR="0" indent="0" algn="ctr">
              <a:lnSpc>
                <a:spcPct val="115000"/>
              </a:lnSpc>
              <a:spcBef>
                <a:spcPts val="0"/>
              </a:spcBef>
              <a:spcAft>
                <a:spcPts val="0"/>
              </a:spcAft>
              <a:buNone/>
            </a:pPr>
            <a:endParaRPr lang="en-US" sz="2000" dirty="0">
              <a:latin typeface="Arial Narrow" panose="020B0606020202030204" pitchFamily="34" charset="0"/>
              <a:ea typeface="Calibri"/>
              <a:cs typeface="Times New Roman"/>
            </a:endParaRPr>
          </a:p>
          <a:p>
            <a:pPr marL="0" marR="0" indent="0" algn="ctr">
              <a:lnSpc>
                <a:spcPct val="115000"/>
              </a:lnSpc>
              <a:spcBef>
                <a:spcPts val="0"/>
              </a:spcBef>
              <a:spcAft>
                <a:spcPts val="0"/>
              </a:spcAft>
              <a:buNone/>
            </a:pPr>
            <a:endParaRPr lang="en-US" sz="2000" dirty="0">
              <a:solidFill>
                <a:schemeClr val="tx1">
                  <a:lumMod val="75000"/>
                  <a:lumOff val="25000"/>
                </a:schemeClr>
              </a:solidFill>
              <a:latin typeface="Arial Narrow" panose="020B0606020202030204" pitchFamily="34" charset="0"/>
              <a:ea typeface="Calibri"/>
              <a:cs typeface="Times New Roman"/>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7654" y="5622105"/>
            <a:ext cx="2388692" cy="401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1"/>
          <p:cNvSpPr>
            <a:spLocks noGrp="1"/>
          </p:cNvSpPr>
          <p:nvPr>
            <p:ph type="title"/>
          </p:nvPr>
        </p:nvSpPr>
        <p:spPr>
          <a:xfrm>
            <a:off x="1116013" y="660400"/>
            <a:ext cx="6480175" cy="936625"/>
          </a:xfrm>
        </p:spPr>
        <p:txBody>
          <a:bodyPr>
            <a:normAutofit fontScale="90000"/>
          </a:bodyPr>
          <a:lstStyle/>
          <a:p>
            <a:pPr algn="ctr"/>
            <a:r>
              <a:rPr lang="en-US" altLang="en-US" sz="3600" b="1" dirty="0">
                <a:solidFill>
                  <a:srgbClr val="0000FF"/>
                </a:solidFill>
                <a:latin typeface="Century Gothic" charset="0"/>
                <a:cs typeface="Century Gothic" charset="0"/>
              </a:rPr>
              <a:t>Thank You </a:t>
            </a:r>
            <a:br>
              <a:rPr lang="en-US" altLang="en-US" sz="2800" b="1" dirty="0">
                <a:latin typeface="Century Gothic" charset="0"/>
                <a:cs typeface="Century Gothic" charset="0"/>
              </a:rPr>
            </a:br>
            <a:br>
              <a:rPr lang="en-US" altLang="en-US" sz="2800" b="1" dirty="0">
                <a:latin typeface="Century Gothic" charset="0"/>
                <a:cs typeface="Century Gothic" charset="0"/>
              </a:rPr>
            </a:br>
            <a:endParaRPr lang="en-US" altLang="en-US" sz="2800" b="1" dirty="0">
              <a:solidFill>
                <a:srgbClr val="FF0000"/>
              </a:solidFill>
              <a:latin typeface="Century Gothic" charset="0"/>
              <a:cs typeface="Century Gothic" charset="0"/>
            </a:endParaRPr>
          </a:p>
        </p:txBody>
      </p:sp>
      <p:pic>
        <p:nvPicPr>
          <p:cNvPr id="13" name="Picture 3" descr="smart_phone_media_icons_1600_clr_9121.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9219" y="1340768"/>
            <a:ext cx="2016150" cy="268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Subtitle 2"/>
          <p:cNvSpPr txBox="1">
            <a:spLocks/>
          </p:cNvSpPr>
          <p:nvPr/>
        </p:nvSpPr>
        <p:spPr bwMode="auto">
          <a:xfrm>
            <a:off x="328252" y="4044634"/>
            <a:ext cx="3384376" cy="150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2000">
                <a:solidFill>
                  <a:srgbClr val="FFFF99"/>
                </a:solidFill>
                <a:latin typeface="+mn-lt"/>
                <a:ea typeface="+mn-ea"/>
                <a:cs typeface="+mn-cs"/>
              </a:defRPr>
            </a:lvl1pPr>
            <a:lvl2pPr marL="742950" indent="-285750" algn="l" rtl="0" eaLnBrk="0" fontAlgn="base" hangingPunct="0">
              <a:spcBef>
                <a:spcPct val="20000"/>
              </a:spcBef>
              <a:spcAft>
                <a:spcPct val="0"/>
              </a:spcAft>
              <a:buChar char="–"/>
              <a:defRPr sz="2000">
                <a:solidFill>
                  <a:srgbClr val="FFFF99"/>
                </a:solidFill>
                <a:latin typeface="+mn-lt"/>
              </a:defRPr>
            </a:lvl2pPr>
            <a:lvl3pPr marL="1143000" indent="-228600" algn="l" rtl="0" eaLnBrk="0" fontAlgn="base" hangingPunct="0">
              <a:spcBef>
                <a:spcPct val="20000"/>
              </a:spcBef>
              <a:spcAft>
                <a:spcPct val="0"/>
              </a:spcAft>
              <a:buChar char="•"/>
              <a:defRPr sz="2000">
                <a:solidFill>
                  <a:srgbClr val="FFFF99"/>
                </a:solidFill>
                <a:latin typeface="+mn-lt"/>
              </a:defRPr>
            </a:lvl3pPr>
            <a:lvl4pPr marL="1600200" indent="-228600" algn="l" rtl="0" eaLnBrk="0" fontAlgn="base" hangingPunct="0">
              <a:spcBef>
                <a:spcPct val="20000"/>
              </a:spcBef>
              <a:spcAft>
                <a:spcPct val="0"/>
              </a:spcAft>
              <a:buChar char="–"/>
              <a:defRPr sz="2000">
                <a:solidFill>
                  <a:srgbClr val="EAEAEA"/>
                </a:solidFill>
                <a:latin typeface="+mn-lt"/>
              </a:defRPr>
            </a:lvl4pPr>
            <a:lvl5pPr marL="2057400" indent="-228600" algn="l" rtl="0" eaLnBrk="0" fontAlgn="base" hangingPunct="0">
              <a:spcBef>
                <a:spcPct val="20000"/>
              </a:spcBef>
              <a:spcAft>
                <a:spcPct val="0"/>
              </a:spcAft>
              <a:buChar char="»"/>
              <a:defRPr sz="2000">
                <a:solidFill>
                  <a:srgbClr val="EAEAEA"/>
                </a:solidFill>
                <a:latin typeface="+mn-lt"/>
              </a:defRPr>
            </a:lvl5pPr>
            <a:lvl6pPr marL="2514600" indent="-228600" algn="l" rtl="0" fontAlgn="base">
              <a:spcBef>
                <a:spcPct val="20000"/>
              </a:spcBef>
              <a:spcAft>
                <a:spcPct val="0"/>
              </a:spcAft>
              <a:buChar char="»"/>
              <a:defRPr>
                <a:solidFill>
                  <a:srgbClr val="EAEAEA"/>
                </a:solidFill>
                <a:latin typeface="+mn-lt"/>
              </a:defRPr>
            </a:lvl6pPr>
            <a:lvl7pPr marL="2971800" indent="-228600" algn="l" rtl="0" fontAlgn="base">
              <a:spcBef>
                <a:spcPct val="20000"/>
              </a:spcBef>
              <a:spcAft>
                <a:spcPct val="0"/>
              </a:spcAft>
              <a:buChar char="»"/>
              <a:defRPr>
                <a:solidFill>
                  <a:srgbClr val="EAEAEA"/>
                </a:solidFill>
                <a:latin typeface="+mn-lt"/>
              </a:defRPr>
            </a:lvl7pPr>
            <a:lvl8pPr marL="3429000" indent="-228600" algn="l" rtl="0" fontAlgn="base">
              <a:spcBef>
                <a:spcPct val="20000"/>
              </a:spcBef>
              <a:spcAft>
                <a:spcPct val="0"/>
              </a:spcAft>
              <a:buChar char="»"/>
              <a:defRPr>
                <a:solidFill>
                  <a:srgbClr val="EAEAEA"/>
                </a:solidFill>
                <a:latin typeface="+mn-lt"/>
              </a:defRPr>
            </a:lvl8pPr>
            <a:lvl9pPr marL="3886200" indent="-228600" algn="l" rtl="0" fontAlgn="base">
              <a:spcBef>
                <a:spcPct val="20000"/>
              </a:spcBef>
              <a:spcAft>
                <a:spcPct val="0"/>
              </a:spcAft>
              <a:buChar char="»"/>
              <a:defRPr>
                <a:solidFill>
                  <a:srgbClr val="EAEAEA"/>
                </a:solidFill>
                <a:latin typeface="+mn-lt"/>
              </a:defRPr>
            </a:lvl9pPr>
          </a:lstStyle>
          <a:p>
            <a:pPr>
              <a:spcBef>
                <a:spcPts val="400"/>
              </a:spcBef>
              <a:spcAft>
                <a:spcPts val="400"/>
              </a:spcAft>
              <a:defRPr/>
            </a:pPr>
            <a:r>
              <a:rPr lang="en-GB" altLang="en-US" sz="1400" kern="0" dirty="0">
                <a:solidFill>
                  <a:schemeClr val="tx1"/>
                </a:solidFill>
              </a:rPr>
              <a:t>learning@trainingbytesize.com </a:t>
            </a:r>
          </a:p>
          <a:p>
            <a:pPr>
              <a:spcBef>
                <a:spcPts val="400"/>
              </a:spcBef>
              <a:spcAft>
                <a:spcPts val="400"/>
              </a:spcAft>
              <a:defRPr/>
            </a:pPr>
            <a:r>
              <a:rPr lang="en-GB" altLang="en-US" sz="1400" kern="0" dirty="0">
                <a:solidFill>
                  <a:schemeClr val="tx1"/>
                </a:solidFill>
              </a:rPr>
              <a:t>www.trainingbytesize.com</a:t>
            </a:r>
          </a:p>
        </p:txBody>
      </p:sp>
      <p:sp>
        <p:nvSpPr>
          <p:cNvPr id="6" name="TextBox 5"/>
          <p:cNvSpPr txBox="1"/>
          <p:nvPr/>
        </p:nvSpPr>
        <p:spPr>
          <a:xfrm>
            <a:off x="3475231" y="1651022"/>
            <a:ext cx="5400600" cy="1477328"/>
          </a:xfrm>
          <a:prstGeom prst="rect">
            <a:avLst/>
          </a:prstGeom>
          <a:noFill/>
        </p:spPr>
        <p:txBody>
          <a:bodyPr wrap="square" rtlCol="0">
            <a:spAutoFit/>
          </a:bodyPr>
          <a:lstStyle/>
          <a:p>
            <a:r>
              <a:rPr lang="en-GB" dirty="0"/>
              <a:t>Offices in:</a:t>
            </a:r>
          </a:p>
          <a:p>
            <a:r>
              <a:rPr lang="en-GB" dirty="0"/>
              <a:t>United Kingdom		+44 (0)1270 626330</a:t>
            </a:r>
          </a:p>
          <a:p>
            <a:r>
              <a:rPr lang="en-GB" dirty="0"/>
              <a:t>Australia and New Zealand	+61 (02) 8072 0653 </a:t>
            </a:r>
          </a:p>
          <a:p>
            <a:r>
              <a:rPr lang="en-GB" dirty="0"/>
              <a:t>Canada			+1 (905) 581-5090</a:t>
            </a:r>
          </a:p>
          <a:p>
            <a:r>
              <a:rPr lang="en-GB" dirty="0"/>
              <a:t>Middle East</a:t>
            </a:r>
          </a:p>
        </p:txBody>
      </p:sp>
      <p:sp>
        <p:nvSpPr>
          <p:cNvPr id="2" name="TextBox 1"/>
          <p:cNvSpPr txBox="1"/>
          <p:nvPr/>
        </p:nvSpPr>
        <p:spPr>
          <a:xfrm>
            <a:off x="4932040" y="3817474"/>
            <a:ext cx="4092339" cy="923330"/>
          </a:xfrm>
          <a:prstGeom prst="rect">
            <a:avLst/>
          </a:prstGeom>
          <a:noFill/>
        </p:spPr>
        <p:txBody>
          <a:bodyPr wrap="none" rtlCol="0">
            <a:spAutoFit/>
          </a:bodyPr>
          <a:lstStyle/>
          <a:p>
            <a:r>
              <a:rPr lang="en-GB" dirty="0"/>
              <a:t>Offices in Canada and the Middle East are</a:t>
            </a:r>
          </a:p>
          <a:p>
            <a:r>
              <a:rPr lang="en-GB" dirty="0"/>
              <a:t>Covered by our Partner Toraza Zenith Inc</a:t>
            </a:r>
          </a:p>
          <a:p>
            <a:endParaRPr lang="en-GB" dirty="0"/>
          </a:p>
        </p:txBody>
      </p:sp>
      <p:pic>
        <p:nvPicPr>
          <p:cNvPr id="11"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1370" t="16877" r="40890"/>
          <a:stretch/>
        </p:blipFill>
        <p:spPr bwMode="auto">
          <a:xfrm>
            <a:off x="6437831" y="4516683"/>
            <a:ext cx="1080755" cy="1050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ctangle 2"/>
          <p:cNvSpPr txBox="1">
            <a:spLocks noChangeArrowheads="1"/>
          </p:cNvSpPr>
          <p:nvPr/>
        </p:nvSpPr>
        <p:spPr>
          <a:xfrm>
            <a:off x="0" y="0"/>
            <a:ext cx="9144000" cy="1123950"/>
          </a:xfrm>
          <a:prstGeom prst="rect">
            <a:avLst/>
          </a:prstGeom>
          <a:solidFill>
            <a:srgbClr val="0E3D5B"/>
          </a:solidFill>
        </p:spPr>
        <p:txBody>
          <a:bodyPr lIns="324000" bIns="180000" anchor="b"/>
          <a:lstStyle>
            <a:lvl1pPr algn="l" defTabSz="742950" rtl="0" eaLnBrk="0" fontAlgn="base" hangingPunct="0">
              <a:lnSpc>
                <a:spcPct val="90000"/>
              </a:lnSpc>
              <a:spcBef>
                <a:spcPct val="0"/>
              </a:spcBef>
              <a:spcAft>
                <a:spcPct val="0"/>
              </a:spcAft>
              <a:defRPr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2pPr>
            <a:lvl3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3pPr>
            <a:lvl4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4pPr>
            <a:lvl5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5pPr>
            <a:lvl6pPr marL="457200" algn="l" defTabSz="742950" rtl="0" fontAlgn="base">
              <a:lnSpc>
                <a:spcPct val="90000"/>
              </a:lnSpc>
              <a:spcBef>
                <a:spcPct val="0"/>
              </a:spcBef>
              <a:spcAft>
                <a:spcPct val="0"/>
              </a:spcAft>
              <a:defRPr sz="3500">
                <a:solidFill>
                  <a:schemeClr val="tx1"/>
                </a:solidFill>
                <a:latin typeface="Calibri Light" panose="020F0302020204030204" pitchFamily="34" charset="0"/>
              </a:defRPr>
            </a:lvl6pPr>
            <a:lvl7pPr marL="914400" algn="l" defTabSz="742950" rtl="0" fontAlgn="base">
              <a:lnSpc>
                <a:spcPct val="90000"/>
              </a:lnSpc>
              <a:spcBef>
                <a:spcPct val="0"/>
              </a:spcBef>
              <a:spcAft>
                <a:spcPct val="0"/>
              </a:spcAft>
              <a:defRPr sz="3500">
                <a:solidFill>
                  <a:schemeClr val="tx1"/>
                </a:solidFill>
                <a:latin typeface="Calibri Light" panose="020F0302020204030204" pitchFamily="34" charset="0"/>
              </a:defRPr>
            </a:lvl7pPr>
            <a:lvl8pPr marL="1371600" algn="l" defTabSz="742950" rtl="0" fontAlgn="base">
              <a:lnSpc>
                <a:spcPct val="90000"/>
              </a:lnSpc>
              <a:spcBef>
                <a:spcPct val="0"/>
              </a:spcBef>
              <a:spcAft>
                <a:spcPct val="0"/>
              </a:spcAft>
              <a:defRPr sz="3500">
                <a:solidFill>
                  <a:schemeClr val="tx1"/>
                </a:solidFill>
                <a:latin typeface="Calibri Light" panose="020F0302020204030204" pitchFamily="34" charset="0"/>
              </a:defRPr>
            </a:lvl8pPr>
            <a:lvl9pPr marL="1828800" algn="l" defTabSz="742950" rtl="0" fontAlgn="base">
              <a:lnSpc>
                <a:spcPct val="90000"/>
              </a:lnSpc>
              <a:spcBef>
                <a:spcPct val="0"/>
              </a:spcBef>
              <a:spcAft>
                <a:spcPct val="0"/>
              </a:spcAft>
              <a:defRPr sz="3500">
                <a:solidFill>
                  <a:schemeClr val="tx1"/>
                </a:solidFill>
                <a:latin typeface="Calibri Light" panose="020F0302020204030204" pitchFamily="34" charset="0"/>
              </a:defRPr>
            </a:lvl9pPr>
          </a:lstStyle>
          <a:p>
            <a:pPr eaLnBrk="1" hangingPunct="1">
              <a:defRPr/>
            </a:pPr>
            <a:r>
              <a:rPr lang="en-GB" sz="3600" dirty="0">
                <a:solidFill>
                  <a:schemeClr val="bg1"/>
                </a:solidFill>
                <a:latin typeface="+mn-lt"/>
              </a:rPr>
              <a:t>Thank you</a:t>
            </a:r>
            <a:endParaRPr lang="en-GB" sz="3600" dirty="0">
              <a:solidFill>
                <a:schemeClr val="bg1"/>
              </a:solidFill>
            </a:endParaRPr>
          </a:p>
        </p:txBody>
      </p:sp>
    </p:spTree>
    <p:extLst>
      <p:ext uri="{BB962C8B-B14F-4D97-AF65-F5344CB8AC3E}">
        <p14:creationId xmlns:p14="http://schemas.microsoft.com/office/powerpoint/2010/main" val="852332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Hani Awad\Data - Hani Awad\Projects\Hani Projects\Canada\Canada Inc\PPP Training\Web Site - CM2\CP3P.png"/>
          <p:cNvPicPr>
            <a:picLocks noChangeAspect="1" noChangeArrowheads="1"/>
          </p:cNvPicPr>
          <p:nvPr/>
        </p:nvPicPr>
        <p:blipFill rotWithShape="1">
          <a:blip r:embed="rId2">
            <a:extLst>
              <a:ext uri="{28A0092B-C50C-407E-A947-70E740481C1C}">
                <a14:useLocalDpi xmlns:a14="http://schemas.microsoft.com/office/drawing/2010/main" val="0"/>
              </a:ext>
            </a:extLst>
          </a:blip>
          <a:srcRect l="12513" r="12513"/>
          <a:stretch/>
        </p:blipFill>
        <p:spPr bwMode="auto">
          <a:xfrm>
            <a:off x="3400829" y="1628800"/>
            <a:ext cx="2054309" cy="178420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nvPr>
        </p:nvSpPr>
        <p:spPr>
          <a:xfrm>
            <a:off x="395536" y="2996952"/>
            <a:ext cx="8064896" cy="1828800"/>
          </a:xfrm>
        </p:spPr>
        <p:txBody>
          <a:bodyPr>
            <a:noAutofit/>
          </a:bodyPr>
          <a:lstStyle/>
          <a:p>
            <a:pPr algn="ctr"/>
            <a:br>
              <a:rPr lang="en-US" sz="3600" b="1" dirty="0">
                <a:solidFill>
                  <a:schemeClr val="tx1">
                    <a:lumMod val="65000"/>
                    <a:lumOff val="35000"/>
                  </a:schemeClr>
                </a:solidFill>
                <a:latin typeface="Arial Narrow" panose="020B0606020202030204" pitchFamily="34" charset="0"/>
              </a:rPr>
            </a:br>
            <a:r>
              <a:rPr lang="en-US" sz="3200" dirty="0">
                <a:solidFill>
                  <a:schemeClr val="tx1"/>
                </a:solidFill>
                <a:latin typeface="Calibri" panose="020F0502020204030204" pitchFamily="34" charset="0"/>
                <a:cs typeface="Calibri" panose="020F0502020204030204" pitchFamily="34" charset="0"/>
              </a:rPr>
              <a:t>1. About the PPP Certification Guide and CP</a:t>
            </a:r>
            <a:r>
              <a:rPr lang="en-US" sz="3200" baseline="30000" dirty="0">
                <a:solidFill>
                  <a:schemeClr val="tx1"/>
                </a:solidFill>
                <a:latin typeface="Calibri" panose="020F0502020204030204" pitchFamily="34" charset="0"/>
                <a:cs typeface="Calibri" panose="020F0502020204030204" pitchFamily="34" charset="0"/>
              </a:rPr>
              <a:t>3</a:t>
            </a:r>
            <a:r>
              <a:rPr lang="en-US" sz="3200" dirty="0">
                <a:solidFill>
                  <a:schemeClr val="tx1"/>
                </a:solidFill>
                <a:latin typeface="Calibri" panose="020F0502020204030204" pitchFamily="34" charset="0"/>
                <a:cs typeface="Calibri" panose="020F0502020204030204" pitchFamily="34" charset="0"/>
              </a:rPr>
              <a:t>P</a:t>
            </a:r>
          </a:p>
        </p:txBody>
      </p:sp>
    </p:spTree>
    <p:extLst>
      <p:ext uri="{BB962C8B-B14F-4D97-AF65-F5344CB8AC3E}">
        <p14:creationId xmlns:p14="http://schemas.microsoft.com/office/powerpoint/2010/main" val="515658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274639"/>
            <a:ext cx="8229600" cy="856578"/>
          </a:xfrm>
        </p:spPr>
        <p:txBody>
          <a:bodyPr>
            <a:normAutofit/>
          </a:bodyPr>
          <a:lstStyle/>
          <a:p>
            <a:pPr algn="l"/>
            <a:r>
              <a:rPr lang="en-US" sz="3200" b="1" dirty="0">
                <a:solidFill>
                  <a:srgbClr val="153881"/>
                </a:solidFill>
                <a:latin typeface="Arial Narrow" panose="020B0606020202030204" pitchFamily="34" charset="0"/>
              </a:rPr>
              <a:t>I.1. Developing PPP Certification Program </a:t>
            </a:r>
          </a:p>
        </p:txBody>
      </p:sp>
      <p:sp>
        <p:nvSpPr>
          <p:cNvPr id="6" name="Content Placeholder 2"/>
          <p:cNvSpPr>
            <a:spLocks noGrp="1"/>
          </p:cNvSpPr>
          <p:nvPr>
            <p:ph idx="1"/>
          </p:nvPr>
        </p:nvSpPr>
        <p:spPr>
          <a:xfrm>
            <a:off x="457200" y="1440704"/>
            <a:ext cx="8229600" cy="4731495"/>
          </a:xfrm>
        </p:spPr>
        <p:txBody>
          <a:bodyPr>
            <a:noAutofit/>
          </a:bodyPr>
          <a:lstStyle/>
          <a:p>
            <a:r>
              <a:rPr lang="en-US" sz="2000" dirty="0">
                <a:solidFill>
                  <a:schemeClr val="tx1"/>
                </a:solidFill>
                <a:latin typeface="+mn-lt"/>
              </a:rPr>
              <a:t>Launched in April 2016</a:t>
            </a:r>
          </a:p>
          <a:p>
            <a:endParaRPr lang="en-US" sz="2000" dirty="0">
              <a:solidFill>
                <a:schemeClr val="tx1"/>
              </a:solidFill>
              <a:latin typeface="+mn-lt"/>
            </a:endParaRPr>
          </a:p>
          <a:p>
            <a:r>
              <a:rPr lang="en-US" sz="2000" dirty="0">
                <a:solidFill>
                  <a:schemeClr val="tx1"/>
                </a:solidFill>
                <a:latin typeface="+mn-lt"/>
              </a:rPr>
              <a:t>Innovation of Multilateral Development Banks (MDBs):</a:t>
            </a:r>
          </a:p>
          <a:p>
            <a:pPr lvl="1"/>
            <a:r>
              <a:rPr lang="en-US" sz="1800" dirty="0">
                <a:solidFill>
                  <a:schemeClr val="tx1"/>
                </a:solidFill>
                <a:latin typeface="+mn-lt"/>
              </a:rPr>
              <a:t>Asian Development Bank (ADB);</a:t>
            </a:r>
          </a:p>
          <a:p>
            <a:pPr lvl="1"/>
            <a:r>
              <a:rPr lang="en-US" sz="1800" dirty="0">
                <a:solidFill>
                  <a:schemeClr val="tx1"/>
                </a:solidFill>
                <a:latin typeface="+mn-lt"/>
              </a:rPr>
              <a:t>European Bank for Reconstruction &amp; Development (EBRD);</a:t>
            </a:r>
          </a:p>
          <a:p>
            <a:pPr lvl="1"/>
            <a:r>
              <a:rPr lang="en-US" sz="1800" dirty="0">
                <a:solidFill>
                  <a:schemeClr val="tx1"/>
                </a:solidFill>
                <a:latin typeface="+mn-lt"/>
              </a:rPr>
              <a:t>Inter-American Development Bank (IDB);</a:t>
            </a:r>
          </a:p>
          <a:p>
            <a:pPr lvl="1"/>
            <a:r>
              <a:rPr lang="en-US" sz="1800" dirty="0">
                <a:solidFill>
                  <a:schemeClr val="tx1"/>
                </a:solidFill>
                <a:latin typeface="+mn-lt"/>
              </a:rPr>
              <a:t>Islamic Development Bank (</a:t>
            </a:r>
            <a:r>
              <a:rPr lang="en-US" sz="1800" dirty="0" err="1">
                <a:solidFill>
                  <a:schemeClr val="tx1"/>
                </a:solidFill>
                <a:latin typeface="+mn-lt"/>
              </a:rPr>
              <a:t>IsDB</a:t>
            </a:r>
            <a:r>
              <a:rPr lang="en-US" sz="1800" dirty="0">
                <a:solidFill>
                  <a:schemeClr val="tx1"/>
                </a:solidFill>
                <a:latin typeface="+mn-lt"/>
              </a:rPr>
              <a:t>);</a:t>
            </a:r>
          </a:p>
          <a:p>
            <a:pPr lvl="1"/>
            <a:r>
              <a:rPr lang="en-US" sz="1800" dirty="0">
                <a:solidFill>
                  <a:schemeClr val="tx1"/>
                </a:solidFill>
                <a:latin typeface="+mn-lt"/>
              </a:rPr>
              <a:t>Multilateral Investment Fund (MIF);</a:t>
            </a:r>
          </a:p>
          <a:p>
            <a:pPr lvl="1"/>
            <a:r>
              <a:rPr lang="en-US" sz="1800" dirty="0">
                <a:solidFill>
                  <a:schemeClr val="tx1"/>
                </a:solidFill>
                <a:latin typeface="+mn-lt"/>
              </a:rPr>
              <a:t>World Bank Group (WBG)</a:t>
            </a:r>
          </a:p>
          <a:p>
            <a:endParaRPr lang="en-US" sz="2000" dirty="0">
              <a:solidFill>
                <a:schemeClr val="tx1"/>
              </a:solidFill>
              <a:latin typeface="+mn-lt"/>
            </a:endParaRPr>
          </a:p>
          <a:p>
            <a:r>
              <a:rPr lang="en-US" sz="2000" dirty="0">
                <a:solidFill>
                  <a:schemeClr val="tx1"/>
                </a:solidFill>
                <a:latin typeface="+mn-lt"/>
              </a:rPr>
              <a:t>Funded by Public-Private Infrastructure Advisory Facility (PPIAF)</a:t>
            </a:r>
          </a:p>
          <a:p>
            <a:endParaRPr lang="en-US" sz="2000" dirty="0">
              <a:solidFill>
                <a:schemeClr val="tx1"/>
              </a:solidFill>
              <a:latin typeface="+mn-lt"/>
            </a:endParaRPr>
          </a:p>
          <a:p>
            <a:r>
              <a:rPr lang="en-US" sz="2000" dirty="0">
                <a:solidFill>
                  <a:schemeClr val="tx1"/>
                </a:solidFill>
                <a:latin typeface="+mn-lt"/>
              </a:rPr>
              <a:t>Accredited and delivered by APMG International </a:t>
            </a:r>
          </a:p>
          <a:p>
            <a:pPr marL="0" marR="0" indent="0" algn="just">
              <a:lnSpc>
                <a:spcPct val="115000"/>
              </a:lnSpc>
              <a:spcBef>
                <a:spcPts val="0"/>
              </a:spcBef>
              <a:spcAft>
                <a:spcPts val="0"/>
              </a:spcAft>
              <a:buNone/>
            </a:pPr>
            <a:endParaRPr lang="en-US" sz="2000" dirty="0">
              <a:solidFill>
                <a:schemeClr val="tx1">
                  <a:lumMod val="75000"/>
                  <a:lumOff val="25000"/>
                </a:schemeClr>
              </a:solidFill>
              <a:latin typeface="Arial Narrow" panose="020B0606020202030204" pitchFamily="34" charset="0"/>
              <a:ea typeface="Calibri"/>
              <a:cs typeface="Times New Roman"/>
            </a:endParaRPr>
          </a:p>
        </p:txBody>
      </p:sp>
      <p:sp>
        <p:nvSpPr>
          <p:cNvPr id="7" name="Rectangle 2"/>
          <p:cNvSpPr txBox="1">
            <a:spLocks noChangeArrowheads="1"/>
          </p:cNvSpPr>
          <p:nvPr/>
        </p:nvSpPr>
        <p:spPr>
          <a:xfrm>
            <a:off x="0" y="0"/>
            <a:ext cx="9144000" cy="1123950"/>
          </a:xfrm>
          <a:prstGeom prst="rect">
            <a:avLst/>
          </a:prstGeom>
          <a:solidFill>
            <a:srgbClr val="0E3D5B"/>
          </a:solidFill>
        </p:spPr>
        <p:txBody>
          <a:bodyPr lIns="324000" bIns="180000" anchor="b"/>
          <a:lstStyle>
            <a:lvl1pPr algn="l" defTabSz="742950" rtl="0" eaLnBrk="0" fontAlgn="base" hangingPunct="0">
              <a:lnSpc>
                <a:spcPct val="90000"/>
              </a:lnSpc>
              <a:spcBef>
                <a:spcPct val="0"/>
              </a:spcBef>
              <a:spcAft>
                <a:spcPct val="0"/>
              </a:spcAft>
              <a:defRPr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2pPr>
            <a:lvl3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3pPr>
            <a:lvl4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4pPr>
            <a:lvl5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5pPr>
            <a:lvl6pPr marL="457200" algn="l" defTabSz="742950" rtl="0" fontAlgn="base">
              <a:lnSpc>
                <a:spcPct val="90000"/>
              </a:lnSpc>
              <a:spcBef>
                <a:spcPct val="0"/>
              </a:spcBef>
              <a:spcAft>
                <a:spcPct val="0"/>
              </a:spcAft>
              <a:defRPr sz="3500">
                <a:solidFill>
                  <a:schemeClr val="tx1"/>
                </a:solidFill>
                <a:latin typeface="Calibri Light" panose="020F0302020204030204" pitchFamily="34" charset="0"/>
              </a:defRPr>
            </a:lvl6pPr>
            <a:lvl7pPr marL="914400" algn="l" defTabSz="742950" rtl="0" fontAlgn="base">
              <a:lnSpc>
                <a:spcPct val="90000"/>
              </a:lnSpc>
              <a:spcBef>
                <a:spcPct val="0"/>
              </a:spcBef>
              <a:spcAft>
                <a:spcPct val="0"/>
              </a:spcAft>
              <a:defRPr sz="3500">
                <a:solidFill>
                  <a:schemeClr val="tx1"/>
                </a:solidFill>
                <a:latin typeface="Calibri Light" panose="020F0302020204030204" pitchFamily="34" charset="0"/>
              </a:defRPr>
            </a:lvl7pPr>
            <a:lvl8pPr marL="1371600" algn="l" defTabSz="742950" rtl="0" fontAlgn="base">
              <a:lnSpc>
                <a:spcPct val="90000"/>
              </a:lnSpc>
              <a:spcBef>
                <a:spcPct val="0"/>
              </a:spcBef>
              <a:spcAft>
                <a:spcPct val="0"/>
              </a:spcAft>
              <a:defRPr sz="3500">
                <a:solidFill>
                  <a:schemeClr val="tx1"/>
                </a:solidFill>
                <a:latin typeface="Calibri Light" panose="020F0302020204030204" pitchFamily="34" charset="0"/>
              </a:defRPr>
            </a:lvl8pPr>
            <a:lvl9pPr marL="1828800" algn="l" defTabSz="742950" rtl="0" fontAlgn="base">
              <a:lnSpc>
                <a:spcPct val="90000"/>
              </a:lnSpc>
              <a:spcBef>
                <a:spcPct val="0"/>
              </a:spcBef>
              <a:spcAft>
                <a:spcPct val="0"/>
              </a:spcAft>
              <a:defRPr sz="3500">
                <a:solidFill>
                  <a:schemeClr val="tx1"/>
                </a:solidFill>
                <a:latin typeface="Calibri Light" panose="020F0302020204030204" pitchFamily="34" charset="0"/>
              </a:defRPr>
            </a:lvl9pPr>
          </a:lstStyle>
          <a:p>
            <a:pPr eaLnBrk="1" hangingPunct="1">
              <a:defRPr/>
            </a:pPr>
            <a:r>
              <a:rPr lang="en-GB" sz="3600" dirty="0">
                <a:solidFill>
                  <a:schemeClr val="bg1"/>
                </a:solidFill>
                <a:latin typeface="+mn-lt"/>
              </a:rPr>
              <a:t>Developing PPP Certification Program</a:t>
            </a:r>
            <a:endParaRPr lang="en-GB" sz="3600" i="0" dirty="0">
              <a:solidFill>
                <a:schemeClr val="bg1"/>
              </a:solidFill>
              <a:latin typeface="+mn-lt"/>
            </a:endParaRPr>
          </a:p>
        </p:txBody>
      </p:sp>
    </p:spTree>
    <p:extLst>
      <p:ext uri="{BB962C8B-B14F-4D97-AF65-F5344CB8AC3E}">
        <p14:creationId xmlns:p14="http://schemas.microsoft.com/office/powerpoint/2010/main" val="3939162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457200" y="1440704"/>
            <a:ext cx="8229600" cy="4731495"/>
          </a:xfrm>
        </p:spPr>
        <p:txBody>
          <a:bodyPr>
            <a:noAutofit/>
          </a:bodyPr>
          <a:lstStyle/>
          <a:p>
            <a:pPr marL="0" indent="0">
              <a:buNone/>
            </a:pPr>
            <a:endParaRPr lang="en-US" sz="2000" dirty="0">
              <a:solidFill>
                <a:schemeClr val="tx1">
                  <a:lumMod val="75000"/>
                  <a:lumOff val="25000"/>
                </a:schemeClr>
              </a:solidFill>
              <a:latin typeface="Arial Narrow" panose="020B0606020202030204" pitchFamily="34" charset="0"/>
            </a:endParaRPr>
          </a:p>
          <a:p>
            <a:pPr marL="0" indent="0">
              <a:buNone/>
            </a:pPr>
            <a:r>
              <a:rPr lang="en-US" sz="2400" dirty="0">
                <a:solidFill>
                  <a:schemeClr val="tx1"/>
                </a:solidFill>
                <a:latin typeface="+mn-lt"/>
              </a:rPr>
              <a:t>It will help enhance PPP performance through:</a:t>
            </a:r>
          </a:p>
          <a:p>
            <a:pPr marL="0" indent="0">
              <a:buNone/>
            </a:pPr>
            <a:endParaRPr lang="en-US" sz="2400" dirty="0">
              <a:solidFill>
                <a:schemeClr val="tx1"/>
              </a:solidFill>
              <a:latin typeface="+mn-lt"/>
            </a:endParaRPr>
          </a:p>
          <a:p>
            <a:pPr marL="342900" indent="-342900">
              <a:buFont typeface="Arial" panose="020B0604020202020204" pitchFamily="34" charset="0"/>
              <a:buChar char="•"/>
            </a:pPr>
            <a:r>
              <a:rPr lang="en-US" sz="2400" dirty="0">
                <a:solidFill>
                  <a:schemeClr val="tx1"/>
                </a:solidFill>
                <a:latin typeface="+mn-lt"/>
              </a:rPr>
              <a:t>Providing a global standard in PPP/PFI delivery thorough the world</a:t>
            </a:r>
          </a:p>
          <a:p>
            <a:pPr marL="342900" indent="-342900">
              <a:buFont typeface="Arial" panose="020B0604020202020204" pitchFamily="34" charset="0"/>
              <a:buChar char="•"/>
            </a:pPr>
            <a:r>
              <a:rPr lang="en-US" sz="2400" dirty="0">
                <a:solidFill>
                  <a:schemeClr val="tx1"/>
                </a:solidFill>
                <a:latin typeface="+mn-lt"/>
              </a:rPr>
              <a:t>Strong leadership and sound technical know-how at all levels</a:t>
            </a:r>
          </a:p>
          <a:p>
            <a:pPr marL="342900" indent="-342900">
              <a:buFont typeface="Arial" panose="020B0604020202020204" pitchFamily="34" charset="0"/>
              <a:buChar char="•"/>
            </a:pPr>
            <a:r>
              <a:rPr lang="en-US" sz="2400" dirty="0">
                <a:solidFill>
                  <a:schemeClr val="tx1"/>
                </a:solidFill>
                <a:latin typeface="+mn-lt"/>
              </a:rPr>
              <a:t>Thorough planning and adequate funding</a:t>
            </a:r>
          </a:p>
          <a:p>
            <a:pPr marL="342900" indent="-342900">
              <a:buFont typeface="Arial" panose="020B0604020202020204" pitchFamily="34" charset="0"/>
              <a:buChar char="•"/>
            </a:pPr>
            <a:r>
              <a:rPr lang="en-US" sz="2400" dirty="0">
                <a:solidFill>
                  <a:schemeClr val="tx1"/>
                </a:solidFill>
                <a:latin typeface="+mn-lt"/>
              </a:rPr>
              <a:t>Incorporates “Lessons Learnt” from previous experience and models</a:t>
            </a:r>
          </a:p>
          <a:p>
            <a:pPr marL="342900" indent="-342900">
              <a:buFont typeface="Arial" panose="020B0604020202020204" pitchFamily="34" charset="0"/>
              <a:buChar char="•"/>
            </a:pPr>
            <a:r>
              <a:rPr lang="en-US" sz="2400" dirty="0">
                <a:solidFill>
                  <a:schemeClr val="tx1"/>
                </a:solidFill>
                <a:latin typeface="+mn-lt"/>
              </a:rPr>
              <a:t>Creates a proper understanding of principles and documents</a:t>
            </a:r>
          </a:p>
          <a:p>
            <a:pPr marL="0" marR="0" indent="0" algn="just">
              <a:lnSpc>
                <a:spcPct val="115000"/>
              </a:lnSpc>
              <a:spcBef>
                <a:spcPts val="0"/>
              </a:spcBef>
              <a:spcAft>
                <a:spcPts val="0"/>
              </a:spcAft>
              <a:buNone/>
            </a:pPr>
            <a:endParaRPr lang="en-US" sz="2000" dirty="0">
              <a:solidFill>
                <a:schemeClr val="tx1">
                  <a:lumMod val="75000"/>
                  <a:lumOff val="25000"/>
                </a:schemeClr>
              </a:solidFill>
              <a:latin typeface="Arial Narrow" panose="020B0606020202030204" pitchFamily="34" charset="0"/>
              <a:ea typeface="Calibri"/>
              <a:cs typeface="Times New Roman"/>
            </a:endParaRPr>
          </a:p>
        </p:txBody>
      </p:sp>
      <p:sp>
        <p:nvSpPr>
          <p:cNvPr id="7" name="Rectangle 2"/>
          <p:cNvSpPr txBox="1">
            <a:spLocks noChangeArrowheads="1"/>
          </p:cNvSpPr>
          <p:nvPr/>
        </p:nvSpPr>
        <p:spPr>
          <a:xfrm>
            <a:off x="0" y="0"/>
            <a:ext cx="9144000" cy="1123950"/>
          </a:xfrm>
          <a:prstGeom prst="rect">
            <a:avLst/>
          </a:prstGeom>
          <a:solidFill>
            <a:srgbClr val="0E3D5B"/>
          </a:solidFill>
        </p:spPr>
        <p:txBody>
          <a:bodyPr lIns="324000" bIns="180000" anchor="b"/>
          <a:lstStyle>
            <a:lvl1pPr algn="l" defTabSz="742950" rtl="0" eaLnBrk="0" fontAlgn="base" hangingPunct="0">
              <a:lnSpc>
                <a:spcPct val="90000"/>
              </a:lnSpc>
              <a:spcBef>
                <a:spcPct val="0"/>
              </a:spcBef>
              <a:spcAft>
                <a:spcPct val="0"/>
              </a:spcAft>
              <a:defRPr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2pPr>
            <a:lvl3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3pPr>
            <a:lvl4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4pPr>
            <a:lvl5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5pPr>
            <a:lvl6pPr marL="457200" algn="l" defTabSz="742950" rtl="0" fontAlgn="base">
              <a:lnSpc>
                <a:spcPct val="90000"/>
              </a:lnSpc>
              <a:spcBef>
                <a:spcPct val="0"/>
              </a:spcBef>
              <a:spcAft>
                <a:spcPct val="0"/>
              </a:spcAft>
              <a:defRPr sz="3500">
                <a:solidFill>
                  <a:schemeClr val="tx1"/>
                </a:solidFill>
                <a:latin typeface="Calibri Light" panose="020F0302020204030204" pitchFamily="34" charset="0"/>
              </a:defRPr>
            </a:lvl6pPr>
            <a:lvl7pPr marL="914400" algn="l" defTabSz="742950" rtl="0" fontAlgn="base">
              <a:lnSpc>
                <a:spcPct val="90000"/>
              </a:lnSpc>
              <a:spcBef>
                <a:spcPct val="0"/>
              </a:spcBef>
              <a:spcAft>
                <a:spcPct val="0"/>
              </a:spcAft>
              <a:defRPr sz="3500">
                <a:solidFill>
                  <a:schemeClr val="tx1"/>
                </a:solidFill>
                <a:latin typeface="Calibri Light" panose="020F0302020204030204" pitchFamily="34" charset="0"/>
              </a:defRPr>
            </a:lvl7pPr>
            <a:lvl8pPr marL="1371600" algn="l" defTabSz="742950" rtl="0" fontAlgn="base">
              <a:lnSpc>
                <a:spcPct val="90000"/>
              </a:lnSpc>
              <a:spcBef>
                <a:spcPct val="0"/>
              </a:spcBef>
              <a:spcAft>
                <a:spcPct val="0"/>
              </a:spcAft>
              <a:defRPr sz="3500">
                <a:solidFill>
                  <a:schemeClr val="tx1"/>
                </a:solidFill>
                <a:latin typeface="Calibri Light" panose="020F0302020204030204" pitchFamily="34" charset="0"/>
              </a:defRPr>
            </a:lvl8pPr>
            <a:lvl9pPr marL="1828800" algn="l" defTabSz="742950" rtl="0" fontAlgn="base">
              <a:lnSpc>
                <a:spcPct val="90000"/>
              </a:lnSpc>
              <a:spcBef>
                <a:spcPct val="0"/>
              </a:spcBef>
              <a:spcAft>
                <a:spcPct val="0"/>
              </a:spcAft>
              <a:defRPr sz="3500">
                <a:solidFill>
                  <a:schemeClr val="tx1"/>
                </a:solidFill>
                <a:latin typeface="Calibri Light" panose="020F0302020204030204" pitchFamily="34" charset="0"/>
              </a:defRPr>
            </a:lvl9pPr>
          </a:lstStyle>
          <a:p>
            <a:pPr eaLnBrk="1" hangingPunct="1">
              <a:defRPr/>
            </a:pPr>
            <a:r>
              <a:rPr lang="en-GB" sz="3600" i="0" dirty="0">
                <a:solidFill>
                  <a:schemeClr val="bg1"/>
                </a:solidFill>
                <a:latin typeface="+mn-lt"/>
              </a:rPr>
              <a:t>Why is the CP</a:t>
            </a:r>
            <a:r>
              <a:rPr lang="en-US" sz="3600" baseline="30000" dirty="0">
                <a:solidFill>
                  <a:schemeClr val="bg1"/>
                </a:solidFill>
                <a:latin typeface="+mn-lt"/>
              </a:rPr>
              <a:t>3</a:t>
            </a:r>
            <a:r>
              <a:rPr lang="en-US" sz="3600" dirty="0">
                <a:solidFill>
                  <a:schemeClr val="bg1"/>
                </a:solidFill>
                <a:latin typeface="+mn-lt"/>
              </a:rPr>
              <a:t>P Program Needed?</a:t>
            </a:r>
            <a:endParaRPr lang="en-GB" sz="3600" dirty="0">
              <a:solidFill>
                <a:schemeClr val="bg1"/>
              </a:solidFill>
              <a:latin typeface="+mn-lt"/>
            </a:endParaRPr>
          </a:p>
        </p:txBody>
      </p:sp>
    </p:spTree>
    <p:extLst>
      <p:ext uri="{BB962C8B-B14F-4D97-AF65-F5344CB8AC3E}">
        <p14:creationId xmlns:p14="http://schemas.microsoft.com/office/powerpoint/2010/main" val="2436969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323528" y="1412776"/>
            <a:ext cx="8229600" cy="4731495"/>
          </a:xfrm>
        </p:spPr>
        <p:txBody>
          <a:bodyPr>
            <a:noAutofit/>
          </a:bodyPr>
          <a:lstStyle/>
          <a:p>
            <a:pPr marL="0" indent="0">
              <a:buNone/>
            </a:pPr>
            <a:endParaRPr lang="en-US" sz="2000" dirty="0">
              <a:solidFill>
                <a:schemeClr val="tx1">
                  <a:lumMod val="75000"/>
                  <a:lumOff val="25000"/>
                </a:schemeClr>
              </a:solidFill>
              <a:latin typeface="Arial Narrow" panose="020B0606020202030204" pitchFamily="34" charset="0"/>
            </a:endParaRPr>
          </a:p>
          <a:p>
            <a:pPr marL="0" indent="0" algn="ctr">
              <a:buNone/>
            </a:pPr>
            <a:r>
              <a:rPr lang="en-US" sz="2800" dirty="0">
                <a:solidFill>
                  <a:schemeClr val="tx1"/>
                </a:solidFill>
                <a:latin typeface="+mn-lt"/>
              </a:rPr>
              <a:t>Enables all contributors to participate effectively throughout  a PPP through:</a:t>
            </a:r>
          </a:p>
          <a:p>
            <a:pPr marL="0" indent="0" algn="ctr">
              <a:buNone/>
            </a:pPr>
            <a:endParaRPr lang="en-US" sz="2800" dirty="0">
              <a:solidFill>
                <a:schemeClr val="tx1"/>
              </a:solidFill>
              <a:latin typeface="+mn-lt"/>
            </a:endParaRPr>
          </a:p>
          <a:p>
            <a:pPr marL="0" indent="0">
              <a:buNone/>
            </a:pPr>
            <a:endParaRPr lang="en-US" sz="2800" dirty="0">
              <a:solidFill>
                <a:schemeClr val="tx1"/>
              </a:solidFill>
              <a:latin typeface="+mn-lt"/>
            </a:endParaRPr>
          </a:p>
          <a:p>
            <a:pPr algn="ctr"/>
            <a:r>
              <a:rPr lang="en-US" sz="2800" dirty="0">
                <a:solidFill>
                  <a:schemeClr val="tx1"/>
                </a:solidFill>
                <a:latin typeface="+mn-lt"/>
              </a:rPr>
              <a:t>Effective team building by bringing different disciplines together</a:t>
            </a:r>
          </a:p>
          <a:p>
            <a:pPr algn="ctr"/>
            <a:endParaRPr lang="en-US" sz="2800" dirty="0">
              <a:solidFill>
                <a:schemeClr val="tx1"/>
              </a:solidFill>
              <a:latin typeface="+mn-lt"/>
            </a:endParaRPr>
          </a:p>
          <a:p>
            <a:pPr algn="ctr"/>
            <a:r>
              <a:rPr lang="en-US" sz="2800" dirty="0">
                <a:solidFill>
                  <a:schemeClr val="tx1"/>
                </a:solidFill>
                <a:latin typeface="+mn-lt"/>
              </a:rPr>
              <a:t>A standardized framework that provides clarity and consistency</a:t>
            </a:r>
          </a:p>
          <a:p>
            <a:pPr marL="0" marR="0" indent="0" algn="just">
              <a:lnSpc>
                <a:spcPct val="115000"/>
              </a:lnSpc>
              <a:spcBef>
                <a:spcPts val="0"/>
              </a:spcBef>
              <a:spcAft>
                <a:spcPts val="0"/>
              </a:spcAft>
              <a:buNone/>
            </a:pPr>
            <a:endParaRPr lang="en-US" sz="2000" dirty="0">
              <a:solidFill>
                <a:schemeClr val="tx1">
                  <a:lumMod val="75000"/>
                  <a:lumOff val="25000"/>
                </a:schemeClr>
              </a:solidFill>
              <a:latin typeface="Arial Narrow" panose="020B0606020202030204" pitchFamily="34" charset="0"/>
              <a:ea typeface="Calibri"/>
              <a:cs typeface="Times New Roman"/>
            </a:endParaRPr>
          </a:p>
        </p:txBody>
      </p:sp>
      <p:sp>
        <p:nvSpPr>
          <p:cNvPr id="7" name="Rectangle 2"/>
          <p:cNvSpPr txBox="1">
            <a:spLocks noChangeArrowheads="1"/>
          </p:cNvSpPr>
          <p:nvPr/>
        </p:nvSpPr>
        <p:spPr>
          <a:xfrm>
            <a:off x="0" y="0"/>
            <a:ext cx="9144000" cy="1123950"/>
          </a:xfrm>
          <a:prstGeom prst="rect">
            <a:avLst/>
          </a:prstGeom>
          <a:solidFill>
            <a:srgbClr val="0E3D5B"/>
          </a:solidFill>
        </p:spPr>
        <p:txBody>
          <a:bodyPr lIns="324000" bIns="180000" anchor="b"/>
          <a:lstStyle>
            <a:lvl1pPr algn="l" defTabSz="742950" rtl="0" eaLnBrk="0" fontAlgn="base" hangingPunct="0">
              <a:lnSpc>
                <a:spcPct val="90000"/>
              </a:lnSpc>
              <a:spcBef>
                <a:spcPct val="0"/>
              </a:spcBef>
              <a:spcAft>
                <a:spcPct val="0"/>
              </a:spcAft>
              <a:defRPr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2pPr>
            <a:lvl3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3pPr>
            <a:lvl4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4pPr>
            <a:lvl5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5pPr>
            <a:lvl6pPr marL="457200" algn="l" defTabSz="742950" rtl="0" fontAlgn="base">
              <a:lnSpc>
                <a:spcPct val="90000"/>
              </a:lnSpc>
              <a:spcBef>
                <a:spcPct val="0"/>
              </a:spcBef>
              <a:spcAft>
                <a:spcPct val="0"/>
              </a:spcAft>
              <a:defRPr sz="3500">
                <a:solidFill>
                  <a:schemeClr val="tx1"/>
                </a:solidFill>
                <a:latin typeface="Calibri Light" panose="020F0302020204030204" pitchFamily="34" charset="0"/>
              </a:defRPr>
            </a:lvl6pPr>
            <a:lvl7pPr marL="914400" algn="l" defTabSz="742950" rtl="0" fontAlgn="base">
              <a:lnSpc>
                <a:spcPct val="90000"/>
              </a:lnSpc>
              <a:spcBef>
                <a:spcPct val="0"/>
              </a:spcBef>
              <a:spcAft>
                <a:spcPct val="0"/>
              </a:spcAft>
              <a:defRPr sz="3500">
                <a:solidFill>
                  <a:schemeClr val="tx1"/>
                </a:solidFill>
                <a:latin typeface="Calibri Light" panose="020F0302020204030204" pitchFamily="34" charset="0"/>
              </a:defRPr>
            </a:lvl7pPr>
            <a:lvl8pPr marL="1371600" algn="l" defTabSz="742950" rtl="0" fontAlgn="base">
              <a:lnSpc>
                <a:spcPct val="90000"/>
              </a:lnSpc>
              <a:spcBef>
                <a:spcPct val="0"/>
              </a:spcBef>
              <a:spcAft>
                <a:spcPct val="0"/>
              </a:spcAft>
              <a:defRPr sz="3500">
                <a:solidFill>
                  <a:schemeClr val="tx1"/>
                </a:solidFill>
                <a:latin typeface="Calibri Light" panose="020F0302020204030204" pitchFamily="34" charset="0"/>
              </a:defRPr>
            </a:lvl8pPr>
            <a:lvl9pPr marL="1828800" algn="l" defTabSz="742950" rtl="0" fontAlgn="base">
              <a:lnSpc>
                <a:spcPct val="90000"/>
              </a:lnSpc>
              <a:spcBef>
                <a:spcPct val="0"/>
              </a:spcBef>
              <a:spcAft>
                <a:spcPct val="0"/>
              </a:spcAft>
              <a:defRPr sz="3500">
                <a:solidFill>
                  <a:schemeClr val="tx1"/>
                </a:solidFill>
                <a:latin typeface="Calibri Light" panose="020F0302020204030204" pitchFamily="34" charset="0"/>
              </a:defRPr>
            </a:lvl9pPr>
          </a:lstStyle>
          <a:p>
            <a:pPr eaLnBrk="1" hangingPunct="1">
              <a:defRPr/>
            </a:pPr>
            <a:r>
              <a:rPr lang="en-GB" sz="3600" dirty="0">
                <a:solidFill>
                  <a:schemeClr val="bg1"/>
                </a:solidFill>
                <a:latin typeface="+mn-lt"/>
              </a:rPr>
              <a:t>How will the </a:t>
            </a:r>
            <a:r>
              <a:rPr lang="en-GB" sz="3600" dirty="0">
                <a:solidFill>
                  <a:schemeClr val="bg1"/>
                </a:solidFill>
              </a:rPr>
              <a:t>CP</a:t>
            </a:r>
            <a:r>
              <a:rPr lang="en-US" sz="3600" baseline="30000" dirty="0">
                <a:solidFill>
                  <a:schemeClr val="bg1"/>
                </a:solidFill>
              </a:rPr>
              <a:t>3</a:t>
            </a:r>
            <a:r>
              <a:rPr lang="en-US" sz="3600" dirty="0">
                <a:solidFill>
                  <a:schemeClr val="bg1"/>
                </a:solidFill>
              </a:rPr>
              <a:t>P help PPP Participants?</a:t>
            </a:r>
            <a:endParaRPr lang="en-GB" sz="3600" i="0" dirty="0">
              <a:solidFill>
                <a:schemeClr val="bg1"/>
              </a:solidFill>
              <a:latin typeface="+mn-lt"/>
            </a:endParaRPr>
          </a:p>
        </p:txBody>
      </p:sp>
    </p:spTree>
    <p:extLst>
      <p:ext uri="{BB962C8B-B14F-4D97-AF65-F5344CB8AC3E}">
        <p14:creationId xmlns:p14="http://schemas.microsoft.com/office/powerpoint/2010/main" val="2135575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457200" y="1700808"/>
            <a:ext cx="8229600" cy="4731495"/>
          </a:xfrm>
        </p:spPr>
        <p:txBody>
          <a:bodyPr>
            <a:noAutofit/>
          </a:bodyPr>
          <a:lstStyle/>
          <a:p>
            <a:pPr marL="342900" indent="-342900">
              <a:buFont typeface="Arial" panose="020B0604020202020204" pitchFamily="34" charset="0"/>
              <a:buChar char="•"/>
            </a:pPr>
            <a:r>
              <a:rPr lang="en-US" sz="2800" dirty="0">
                <a:solidFill>
                  <a:schemeClr val="tx1"/>
                </a:solidFill>
                <a:latin typeface="+mn-lt"/>
              </a:rPr>
              <a:t>Presents an MDB-endorsed collection of good practices structured by PPP life cycle stages</a:t>
            </a:r>
          </a:p>
          <a:p>
            <a:pPr marL="342900" indent="-342900">
              <a:buFont typeface="Arial" panose="020B0604020202020204" pitchFamily="34" charset="0"/>
              <a:buChar char="•"/>
            </a:pPr>
            <a:endParaRPr lang="en-US" sz="2800" dirty="0">
              <a:solidFill>
                <a:schemeClr val="tx1"/>
              </a:solidFill>
              <a:latin typeface="+mn-lt"/>
            </a:endParaRPr>
          </a:p>
          <a:p>
            <a:pPr marL="342900" indent="-342900">
              <a:buFont typeface="Arial" panose="020B0604020202020204" pitchFamily="34" charset="0"/>
              <a:buChar char="•"/>
            </a:pPr>
            <a:r>
              <a:rPr lang="en-US" sz="2800" dirty="0">
                <a:solidFill>
                  <a:schemeClr val="tx1"/>
                </a:solidFill>
                <a:latin typeface="+mn-lt"/>
              </a:rPr>
              <a:t>Written by a group of current PPP practitioners with extensive regional and sectoral knowledge </a:t>
            </a:r>
          </a:p>
          <a:p>
            <a:pPr marL="342900" indent="-342900">
              <a:buFont typeface="Arial" panose="020B0604020202020204" pitchFamily="34" charset="0"/>
              <a:buChar char="•"/>
            </a:pPr>
            <a:endParaRPr lang="en-US" sz="2800" dirty="0">
              <a:solidFill>
                <a:schemeClr val="tx1"/>
              </a:solidFill>
              <a:latin typeface="+mn-lt"/>
            </a:endParaRPr>
          </a:p>
          <a:p>
            <a:pPr marL="342900" indent="-342900">
              <a:buFont typeface="Arial" panose="020B0604020202020204" pitchFamily="34" charset="0"/>
              <a:buChar char="•"/>
            </a:pPr>
            <a:r>
              <a:rPr lang="en-US" sz="2800" dirty="0">
                <a:solidFill>
                  <a:schemeClr val="tx1"/>
                </a:solidFill>
                <a:latin typeface="+mn-lt"/>
              </a:rPr>
              <a:t>Reviewed by over 80 PPP experts from public, private sector and IFIs</a:t>
            </a:r>
          </a:p>
          <a:p>
            <a:pPr marL="0" marR="0" indent="0" algn="just">
              <a:lnSpc>
                <a:spcPct val="115000"/>
              </a:lnSpc>
              <a:spcBef>
                <a:spcPts val="0"/>
              </a:spcBef>
              <a:spcAft>
                <a:spcPts val="0"/>
              </a:spcAft>
              <a:buNone/>
            </a:pPr>
            <a:endParaRPr lang="en-US" sz="2000" dirty="0">
              <a:solidFill>
                <a:schemeClr val="tx1">
                  <a:lumMod val="75000"/>
                  <a:lumOff val="25000"/>
                </a:schemeClr>
              </a:solidFill>
              <a:latin typeface="Arial Narrow" panose="020B0606020202030204" pitchFamily="34" charset="0"/>
              <a:ea typeface="Calibri"/>
              <a:cs typeface="Times New Roman"/>
            </a:endParaRPr>
          </a:p>
        </p:txBody>
      </p:sp>
      <p:sp>
        <p:nvSpPr>
          <p:cNvPr id="10" name="Rectangle 9"/>
          <p:cNvSpPr/>
          <p:nvPr/>
        </p:nvSpPr>
        <p:spPr>
          <a:xfrm>
            <a:off x="2339752" y="5517232"/>
            <a:ext cx="4389865" cy="613787"/>
          </a:xfrm>
          <a:prstGeom prst="rect">
            <a:avLst/>
          </a:prstGeom>
          <a:solidFill>
            <a:sysClr val="window" lastClr="FFFFFF"/>
          </a:solidFill>
          <a:ln w="6350" cap="flat" cmpd="sng" algn="ctr">
            <a:solidFill>
              <a:schemeClr val="bg1"/>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err="1">
                <a:ln>
                  <a:noFill/>
                </a:ln>
                <a:solidFill>
                  <a:srgbClr val="002345">
                    <a:lumMod val="75000"/>
                    <a:lumOff val="25000"/>
                  </a:srgbClr>
                </a:solidFill>
                <a:effectLst/>
                <a:uLnTx/>
                <a:uFillTx/>
                <a:latin typeface="Arial"/>
                <a:ea typeface="+mn-ea"/>
                <a:cs typeface="+mn-cs"/>
              </a:rPr>
              <a:t>www.ppp-certification.com</a:t>
            </a:r>
            <a:r>
              <a:rPr kumimoji="0" lang="en-US" b="0" i="0" u="none" strike="noStrike" kern="0" cap="none" spc="0" normalizeH="0" baseline="0" noProof="0" dirty="0">
                <a:ln>
                  <a:noFill/>
                </a:ln>
                <a:solidFill>
                  <a:srgbClr val="002345">
                    <a:lumMod val="75000"/>
                    <a:lumOff val="25000"/>
                  </a:srgbClr>
                </a:solidFill>
                <a:effectLst/>
                <a:uLnTx/>
                <a:uFillTx/>
                <a:latin typeface="Arial"/>
                <a:ea typeface="+mn-ea"/>
                <a:cs typeface="+mn-cs"/>
              </a:rPr>
              <a:t> </a:t>
            </a:r>
          </a:p>
        </p:txBody>
      </p:sp>
      <p:sp>
        <p:nvSpPr>
          <p:cNvPr id="7" name="Rectangle 2"/>
          <p:cNvSpPr txBox="1">
            <a:spLocks noChangeArrowheads="1"/>
          </p:cNvSpPr>
          <p:nvPr/>
        </p:nvSpPr>
        <p:spPr>
          <a:xfrm>
            <a:off x="0" y="0"/>
            <a:ext cx="9144000" cy="1123950"/>
          </a:xfrm>
          <a:prstGeom prst="rect">
            <a:avLst/>
          </a:prstGeom>
          <a:solidFill>
            <a:srgbClr val="0E3D5B"/>
          </a:solidFill>
        </p:spPr>
        <p:txBody>
          <a:bodyPr lIns="324000" bIns="180000" anchor="b"/>
          <a:lstStyle>
            <a:lvl1pPr algn="l" defTabSz="742950" rtl="0" eaLnBrk="0" fontAlgn="base" hangingPunct="0">
              <a:lnSpc>
                <a:spcPct val="90000"/>
              </a:lnSpc>
              <a:spcBef>
                <a:spcPct val="0"/>
              </a:spcBef>
              <a:spcAft>
                <a:spcPct val="0"/>
              </a:spcAft>
              <a:defRPr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2pPr>
            <a:lvl3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3pPr>
            <a:lvl4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4pPr>
            <a:lvl5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5pPr>
            <a:lvl6pPr marL="457200" algn="l" defTabSz="742950" rtl="0" fontAlgn="base">
              <a:lnSpc>
                <a:spcPct val="90000"/>
              </a:lnSpc>
              <a:spcBef>
                <a:spcPct val="0"/>
              </a:spcBef>
              <a:spcAft>
                <a:spcPct val="0"/>
              </a:spcAft>
              <a:defRPr sz="3500">
                <a:solidFill>
                  <a:schemeClr val="tx1"/>
                </a:solidFill>
                <a:latin typeface="Calibri Light" panose="020F0302020204030204" pitchFamily="34" charset="0"/>
              </a:defRPr>
            </a:lvl6pPr>
            <a:lvl7pPr marL="914400" algn="l" defTabSz="742950" rtl="0" fontAlgn="base">
              <a:lnSpc>
                <a:spcPct val="90000"/>
              </a:lnSpc>
              <a:spcBef>
                <a:spcPct val="0"/>
              </a:spcBef>
              <a:spcAft>
                <a:spcPct val="0"/>
              </a:spcAft>
              <a:defRPr sz="3500">
                <a:solidFill>
                  <a:schemeClr val="tx1"/>
                </a:solidFill>
                <a:latin typeface="Calibri Light" panose="020F0302020204030204" pitchFamily="34" charset="0"/>
              </a:defRPr>
            </a:lvl7pPr>
            <a:lvl8pPr marL="1371600" algn="l" defTabSz="742950" rtl="0" fontAlgn="base">
              <a:lnSpc>
                <a:spcPct val="90000"/>
              </a:lnSpc>
              <a:spcBef>
                <a:spcPct val="0"/>
              </a:spcBef>
              <a:spcAft>
                <a:spcPct val="0"/>
              </a:spcAft>
              <a:defRPr sz="3500">
                <a:solidFill>
                  <a:schemeClr val="tx1"/>
                </a:solidFill>
                <a:latin typeface="Calibri Light" panose="020F0302020204030204" pitchFamily="34" charset="0"/>
              </a:defRPr>
            </a:lvl8pPr>
            <a:lvl9pPr marL="1828800" algn="l" defTabSz="742950" rtl="0" fontAlgn="base">
              <a:lnSpc>
                <a:spcPct val="90000"/>
              </a:lnSpc>
              <a:spcBef>
                <a:spcPct val="0"/>
              </a:spcBef>
              <a:spcAft>
                <a:spcPct val="0"/>
              </a:spcAft>
              <a:defRPr sz="3500">
                <a:solidFill>
                  <a:schemeClr val="tx1"/>
                </a:solidFill>
                <a:latin typeface="Calibri Light" panose="020F0302020204030204" pitchFamily="34" charset="0"/>
              </a:defRPr>
            </a:lvl9pPr>
          </a:lstStyle>
          <a:p>
            <a:pPr eaLnBrk="1" hangingPunct="1">
              <a:defRPr/>
            </a:pPr>
            <a:r>
              <a:rPr lang="en-GB" sz="3600" dirty="0">
                <a:solidFill>
                  <a:schemeClr val="bg1"/>
                </a:solidFill>
                <a:latin typeface="+mn-lt"/>
              </a:rPr>
              <a:t>Building the PPP Certification Guide</a:t>
            </a:r>
            <a:endParaRPr lang="en-GB" sz="3600" i="0" dirty="0">
              <a:solidFill>
                <a:schemeClr val="bg1"/>
              </a:solidFill>
              <a:latin typeface="+mn-lt"/>
            </a:endParaRPr>
          </a:p>
        </p:txBody>
      </p:sp>
    </p:spTree>
    <p:extLst>
      <p:ext uri="{BB962C8B-B14F-4D97-AF65-F5344CB8AC3E}">
        <p14:creationId xmlns:p14="http://schemas.microsoft.com/office/powerpoint/2010/main" val="4209146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68104" y="245701"/>
            <a:ext cx="6296184" cy="856578"/>
          </a:xfrm>
        </p:spPr>
        <p:txBody>
          <a:bodyPr>
            <a:normAutofit/>
          </a:bodyPr>
          <a:lstStyle/>
          <a:p>
            <a:pPr algn="l"/>
            <a:r>
              <a:rPr lang="en-US" sz="3200" b="1" dirty="0">
                <a:solidFill>
                  <a:srgbClr val="153881"/>
                </a:solidFill>
                <a:latin typeface="Arial Narrow" panose="020B0606020202030204" pitchFamily="34" charset="0"/>
              </a:rPr>
              <a:t>PPP Certification Guide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096" y="1520105"/>
            <a:ext cx="7821304" cy="427109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2"/>
          <p:cNvSpPr txBox="1">
            <a:spLocks noChangeArrowheads="1"/>
          </p:cNvSpPr>
          <p:nvPr/>
        </p:nvSpPr>
        <p:spPr>
          <a:xfrm>
            <a:off x="0" y="0"/>
            <a:ext cx="9144000" cy="1123950"/>
          </a:xfrm>
          <a:prstGeom prst="rect">
            <a:avLst/>
          </a:prstGeom>
          <a:solidFill>
            <a:srgbClr val="0E3D5B"/>
          </a:solidFill>
        </p:spPr>
        <p:txBody>
          <a:bodyPr lIns="324000" bIns="180000" anchor="b"/>
          <a:lstStyle>
            <a:lvl1pPr algn="l" defTabSz="742950" rtl="0" eaLnBrk="0" fontAlgn="base" hangingPunct="0">
              <a:lnSpc>
                <a:spcPct val="90000"/>
              </a:lnSpc>
              <a:spcBef>
                <a:spcPct val="0"/>
              </a:spcBef>
              <a:spcAft>
                <a:spcPct val="0"/>
              </a:spcAft>
              <a:defRPr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2pPr>
            <a:lvl3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3pPr>
            <a:lvl4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4pPr>
            <a:lvl5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5pPr>
            <a:lvl6pPr marL="457200" algn="l" defTabSz="742950" rtl="0" fontAlgn="base">
              <a:lnSpc>
                <a:spcPct val="90000"/>
              </a:lnSpc>
              <a:spcBef>
                <a:spcPct val="0"/>
              </a:spcBef>
              <a:spcAft>
                <a:spcPct val="0"/>
              </a:spcAft>
              <a:defRPr sz="3500">
                <a:solidFill>
                  <a:schemeClr val="tx1"/>
                </a:solidFill>
                <a:latin typeface="Calibri Light" panose="020F0302020204030204" pitchFamily="34" charset="0"/>
              </a:defRPr>
            </a:lvl6pPr>
            <a:lvl7pPr marL="914400" algn="l" defTabSz="742950" rtl="0" fontAlgn="base">
              <a:lnSpc>
                <a:spcPct val="90000"/>
              </a:lnSpc>
              <a:spcBef>
                <a:spcPct val="0"/>
              </a:spcBef>
              <a:spcAft>
                <a:spcPct val="0"/>
              </a:spcAft>
              <a:defRPr sz="3500">
                <a:solidFill>
                  <a:schemeClr val="tx1"/>
                </a:solidFill>
                <a:latin typeface="Calibri Light" panose="020F0302020204030204" pitchFamily="34" charset="0"/>
              </a:defRPr>
            </a:lvl7pPr>
            <a:lvl8pPr marL="1371600" algn="l" defTabSz="742950" rtl="0" fontAlgn="base">
              <a:lnSpc>
                <a:spcPct val="90000"/>
              </a:lnSpc>
              <a:spcBef>
                <a:spcPct val="0"/>
              </a:spcBef>
              <a:spcAft>
                <a:spcPct val="0"/>
              </a:spcAft>
              <a:defRPr sz="3500">
                <a:solidFill>
                  <a:schemeClr val="tx1"/>
                </a:solidFill>
                <a:latin typeface="Calibri Light" panose="020F0302020204030204" pitchFamily="34" charset="0"/>
              </a:defRPr>
            </a:lvl8pPr>
            <a:lvl9pPr marL="1828800" algn="l" defTabSz="742950" rtl="0" fontAlgn="base">
              <a:lnSpc>
                <a:spcPct val="90000"/>
              </a:lnSpc>
              <a:spcBef>
                <a:spcPct val="0"/>
              </a:spcBef>
              <a:spcAft>
                <a:spcPct val="0"/>
              </a:spcAft>
              <a:defRPr sz="3500">
                <a:solidFill>
                  <a:schemeClr val="tx1"/>
                </a:solidFill>
                <a:latin typeface="Calibri Light" panose="020F0302020204030204" pitchFamily="34" charset="0"/>
              </a:defRPr>
            </a:lvl9pPr>
          </a:lstStyle>
          <a:p>
            <a:pPr eaLnBrk="1" hangingPunct="1">
              <a:defRPr/>
            </a:pPr>
            <a:r>
              <a:rPr lang="en-GB" sz="3600" dirty="0">
                <a:solidFill>
                  <a:schemeClr val="bg1"/>
                </a:solidFill>
                <a:latin typeface="+mn-lt"/>
              </a:rPr>
              <a:t>PPP Certification Guide</a:t>
            </a:r>
            <a:endParaRPr lang="en-GB" sz="3600" i="0" dirty="0">
              <a:solidFill>
                <a:schemeClr val="bg1"/>
              </a:solidFill>
              <a:latin typeface="+mn-lt"/>
            </a:endParaRPr>
          </a:p>
        </p:txBody>
      </p:sp>
    </p:spTree>
    <p:extLst>
      <p:ext uri="{BB962C8B-B14F-4D97-AF65-F5344CB8AC3E}">
        <p14:creationId xmlns:p14="http://schemas.microsoft.com/office/powerpoint/2010/main" val="300848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27584" y="240030"/>
            <a:ext cx="5987008" cy="856578"/>
          </a:xfrm>
        </p:spPr>
        <p:txBody>
          <a:bodyPr>
            <a:normAutofit/>
          </a:bodyPr>
          <a:lstStyle/>
          <a:p>
            <a:pPr algn="l"/>
            <a:r>
              <a:rPr lang="en-US" sz="3200" b="1" dirty="0">
                <a:solidFill>
                  <a:srgbClr val="153881"/>
                </a:solidFill>
                <a:latin typeface="Arial Narrow" panose="020B0606020202030204" pitchFamily="34" charset="0"/>
              </a:rPr>
              <a:t>Use of PPP Certification</a:t>
            </a:r>
          </a:p>
        </p:txBody>
      </p:sp>
      <p:sp>
        <p:nvSpPr>
          <p:cNvPr id="6" name="Content Placeholder 2"/>
          <p:cNvSpPr>
            <a:spLocks noGrp="1"/>
          </p:cNvSpPr>
          <p:nvPr>
            <p:ph idx="1"/>
          </p:nvPr>
        </p:nvSpPr>
        <p:spPr>
          <a:xfrm>
            <a:off x="457200" y="1556792"/>
            <a:ext cx="8229600" cy="4731495"/>
          </a:xfrm>
        </p:spPr>
        <p:txBody>
          <a:bodyPr>
            <a:noAutofit/>
          </a:bodyPr>
          <a:lstStyle/>
          <a:p>
            <a:pPr marL="342900" indent="-342900">
              <a:buFont typeface="Arial" panose="020B0604020202020204" pitchFamily="34" charset="0"/>
              <a:buChar char="•"/>
            </a:pPr>
            <a:r>
              <a:rPr lang="en-US" sz="2800" dirty="0">
                <a:solidFill>
                  <a:schemeClr val="tx1"/>
                </a:solidFill>
                <a:latin typeface="+mn-lt"/>
              </a:rPr>
              <a:t>Best practices to preparing and delivering public investment and infrastructure development projects</a:t>
            </a:r>
          </a:p>
          <a:p>
            <a:pPr marL="342900" indent="-342900">
              <a:buFont typeface="Arial" panose="020B0604020202020204" pitchFamily="34" charset="0"/>
              <a:buChar char="•"/>
            </a:pPr>
            <a:endParaRPr lang="en-US" sz="2800" dirty="0">
              <a:solidFill>
                <a:schemeClr val="tx1"/>
              </a:solidFill>
              <a:latin typeface="+mn-lt"/>
            </a:endParaRPr>
          </a:p>
          <a:p>
            <a:pPr marL="342900" indent="-342900">
              <a:buFont typeface="Arial" panose="020B0604020202020204" pitchFamily="34" charset="0"/>
              <a:buChar char="•"/>
            </a:pPr>
            <a:r>
              <a:rPr lang="en-US" sz="2800" dirty="0">
                <a:solidFill>
                  <a:schemeClr val="tx1"/>
                </a:solidFill>
                <a:latin typeface="+mn-lt"/>
              </a:rPr>
              <a:t>Compares to and highlights international practices </a:t>
            </a:r>
          </a:p>
          <a:p>
            <a:pPr marL="342900" indent="-342900">
              <a:buFont typeface="Arial" panose="020B0604020202020204" pitchFamily="34" charset="0"/>
              <a:buChar char="•"/>
            </a:pPr>
            <a:endParaRPr lang="en-US" sz="2800" dirty="0">
              <a:solidFill>
                <a:schemeClr val="tx1"/>
              </a:solidFill>
              <a:latin typeface="+mn-lt"/>
            </a:endParaRPr>
          </a:p>
          <a:p>
            <a:pPr marL="342900" indent="-342900">
              <a:buFont typeface="Arial" panose="020B0604020202020204" pitchFamily="34" charset="0"/>
              <a:buChar char="•"/>
            </a:pPr>
            <a:r>
              <a:rPr lang="en-US" sz="2800" dirty="0">
                <a:solidFill>
                  <a:schemeClr val="tx1"/>
                </a:solidFill>
                <a:latin typeface="+mn-lt"/>
              </a:rPr>
              <a:t>Reference to all issues related to PPPs	</a:t>
            </a:r>
          </a:p>
          <a:p>
            <a:pPr marL="342900" indent="-342900">
              <a:buFont typeface="Arial" panose="020B0604020202020204" pitchFamily="34" charset="0"/>
              <a:buChar char="•"/>
            </a:pPr>
            <a:endParaRPr lang="en-US" sz="2800" dirty="0">
              <a:solidFill>
                <a:schemeClr val="tx1"/>
              </a:solidFill>
              <a:latin typeface="+mn-lt"/>
            </a:endParaRPr>
          </a:p>
          <a:p>
            <a:pPr marL="342900" indent="-342900">
              <a:buFont typeface="Arial" panose="020B0604020202020204" pitchFamily="34" charset="0"/>
              <a:buChar char="•"/>
            </a:pPr>
            <a:r>
              <a:rPr lang="en-US" sz="2800" dirty="0">
                <a:solidFill>
                  <a:schemeClr val="tx1"/>
                </a:solidFill>
                <a:latin typeface="+mn-lt"/>
              </a:rPr>
              <a:t>Connection between the different  areas of expertise in the PPP cycle</a:t>
            </a:r>
          </a:p>
          <a:p>
            <a:pPr marL="0" marR="0" indent="0" algn="just">
              <a:lnSpc>
                <a:spcPct val="115000"/>
              </a:lnSpc>
              <a:spcBef>
                <a:spcPts val="0"/>
              </a:spcBef>
              <a:spcAft>
                <a:spcPts val="0"/>
              </a:spcAft>
              <a:buNone/>
            </a:pPr>
            <a:endParaRPr lang="en-US" sz="2000" dirty="0">
              <a:solidFill>
                <a:schemeClr val="tx1">
                  <a:lumMod val="75000"/>
                  <a:lumOff val="25000"/>
                </a:schemeClr>
              </a:solidFill>
              <a:latin typeface="Arial Narrow" panose="020B0606020202030204" pitchFamily="34" charset="0"/>
              <a:ea typeface="Calibri"/>
              <a:cs typeface="Times New Roman"/>
            </a:endParaRPr>
          </a:p>
        </p:txBody>
      </p:sp>
      <p:sp>
        <p:nvSpPr>
          <p:cNvPr id="7" name="Rectangle 2"/>
          <p:cNvSpPr txBox="1">
            <a:spLocks noChangeArrowheads="1"/>
          </p:cNvSpPr>
          <p:nvPr/>
        </p:nvSpPr>
        <p:spPr>
          <a:xfrm>
            <a:off x="0" y="0"/>
            <a:ext cx="9144000" cy="1123950"/>
          </a:xfrm>
          <a:prstGeom prst="rect">
            <a:avLst/>
          </a:prstGeom>
          <a:solidFill>
            <a:srgbClr val="0E3D5B"/>
          </a:solidFill>
        </p:spPr>
        <p:txBody>
          <a:bodyPr lIns="324000" bIns="180000" anchor="b"/>
          <a:lstStyle>
            <a:lvl1pPr algn="l" defTabSz="742950" rtl="0" eaLnBrk="0" fontAlgn="base" hangingPunct="0">
              <a:lnSpc>
                <a:spcPct val="90000"/>
              </a:lnSpc>
              <a:spcBef>
                <a:spcPct val="0"/>
              </a:spcBef>
              <a:spcAft>
                <a:spcPct val="0"/>
              </a:spcAft>
              <a:defRPr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2pPr>
            <a:lvl3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3pPr>
            <a:lvl4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4pPr>
            <a:lvl5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5pPr>
            <a:lvl6pPr marL="457200" algn="l" defTabSz="742950" rtl="0" fontAlgn="base">
              <a:lnSpc>
                <a:spcPct val="90000"/>
              </a:lnSpc>
              <a:spcBef>
                <a:spcPct val="0"/>
              </a:spcBef>
              <a:spcAft>
                <a:spcPct val="0"/>
              </a:spcAft>
              <a:defRPr sz="3500">
                <a:solidFill>
                  <a:schemeClr val="tx1"/>
                </a:solidFill>
                <a:latin typeface="Calibri Light" panose="020F0302020204030204" pitchFamily="34" charset="0"/>
              </a:defRPr>
            </a:lvl6pPr>
            <a:lvl7pPr marL="914400" algn="l" defTabSz="742950" rtl="0" fontAlgn="base">
              <a:lnSpc>
                <a:spcPct val="90000"/>
              </a:lnSpc>
              <a:spcBef>
                <a:spcPct val="0"/>
              </a:spcBef>
              <a:spcAft>
                <a:spcPct val="0"/>
              </a:spcAft>
              <a:defRPr sz="3500">
                <a:solidFill>
                  <a:schemeClr val="tx1"/>
                </a:solidFill>
                <a:latin typeface="Calibri Light" panose="020F0302020204030204" pitchFamily="34" charset="0"/>
              </a:defRPr>
            </a:lvl7pPr>
            <a:lvl8pPr marL="1371600" algn="l" defTabSz="742950" rtl="0" fontAlgn="base">
              <a:lnSpc>
                <a:spcPct val="90000"/>
              </a:lnSpc>
              <a:spcBef>
                <a:spcPct val="0"/>
              </a:spcBef>
              <a:spcAft>
                <a:spcPct val="0"/>
              </a:spcAft>
              <a:defRPr sz="3500">
                <a:solidFill>
                  <a:schemeClr val="tx1"/>
                </a:solidFill>
                <a:latin typeface="Calibri Light" panose="020F0302020204030204" pitchFamily="34" charset="0"/>
              </a:defRPr>
            </a:lvl8pPr>
            <a:lvl9pPr marL="1828800" algn="l" defTabSz="742950" rtl="0" fontAlgn="base">
              <a:lnSpc>
                <a:spcPct val="90000"/>
              </a:lnSpc>
              <a:spcBef>
                <a:spcPct val="0"/>
              </a:spcBef>
              <a:spcAft>
                <a:spcPct val="0"/>
              </a:spcAft>
              <a:defRPr sz="3500">
                <a:solidFill>
                  <a:schemeClr val="tx1"/>
                </a:solidFill>
                <a:latin typeface="Calibri Light" panose="020F0302020204030204" pitchFamily="34" charset="0"/>
              </a:defRPr>
            </a:lvl9pPr>
          </a:lstStyle>
          <a:p>
            <a:pPr eaLnBrk="1" hangingPunct="1">
              <a:defRPr/>
            </a:pPr>
            <a:r>
              <a:rPr lang="en-GB" sz="3600" dirty="0">
                <a:solidFill>
                  <a:schemeClr val="bg1"/>
                </a:solidFill>
                <a:latin typeface="+mn-lt"/>
              </a:rPr>
              <a:t>Use of PPP Certification</a:t>
            </a:r>
            <a:endParaRPr lang="en-GB" sz="3600" i="0" dirty="0">
              <a:solidFill>
                <a:schemeClr val="bg1"/>
              </a:solidFill>
              <a:latin typeface="+mn-lt"/>
            </a:endParaRPr>
          </a:p>
        </p:txBody>
      </p:sp>
    </p:spTree>
    <p:extLst>
      <p:ext uri="{BB962C8B-B14F-4D97-AF65-F5344CB8AC3E}">
        <p14:creationId xmlns:p14="http://schemas.microsoft.com/office/powerpoint/2010/main" val="27912552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ver">
  <a:themeElements>
    <a:clrScheme name="Custom 5">
      <a:dk1>
        <a:sysClr val="windowText" lastClr="000000"/>
      </a:dk1>
      <a:lt1>
        <a:sysClr val="window" lastClr="FFFFFF"/>
      </a:lt1>
      <a:dk2>
        <a:srgbClr val="464646"/>
      </a:dk2>
      <a:lt2>
        <a:srgbClr val="DEF5FA"/>
      </a:lt2>
      <a:accent1>
        <a:srgbClr val="0094DA"/>
      </a:accent1>
      <a:accent2>
        <a:srgbClr val="172B74"/>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Master Inner Layou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23687</TotalTime>
  <Words>922</Words>
  <Application>Microsoft Office PowerPoint</Application>
  <PresentationFormat>On-screen Show (4:3)</PresentationFormat>
  <Paragraphs>146</Paragraphs>
  <Slides>21</Slides>
  <Notes>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21</vt:i4>
      </vt:variant>
    </vt:vector>
  </HeadingPairs>
  <TitlesOfParts>
    <vt:vector size="32" baseType="lpstr">
      <vt:lpstr>Arial</vt:lpstr>
      <vt:lpstr>Arial Narrow</vt:lpstr>
      <vt:lpstr>Calibri</vt:lpstr>
      <vt:lpstr>Century Gothic</vt:lpstr>
      <vt:lpstr>Lucida Sans Unicode</vt:lpstr>
      <vt:lpstr>Times New Roman</vt:lpstr>
      <vt:lpstr>Verdana</vt:lpstr>
      <vt:lpstr>Wingdings 2</vt:lpstr>
      <vt:lpstr>Wingdings 3</vt:lpstr>
      <vt:lpstr>Cover</vt:lpstr>
      <vt:lpstr>Master Inner Layout</vt:lpstr>
      <vt:lpstr>CP3P Certification Guide APMG Certified Public-Private Partnerships Professional (CP3P) Accreditation</vt:lpstr>
      <vt:lpstr>Contents</vt:lpstr>
      <vt:lpstr> 1. About the PPP Certification Guide and CP3P</vt:lpstr>
      <vt:lpstr>I.1. Developing PPP Certification Program </vt:lpstr>
      <vt:lpstr>PowerPoint Presentation</vt:lpstr>
      <vt:lpstr>PowerPoint Presentation</vt:lpstr>
      <vt:lpstr>PowerPoint Presentation</vt:lpstr>
      <vt:lpstr>PPP Certification Guide </vt:lpstr>
      <vt:lpstr>Use of PPP Certification</vt:lpstr>
      <vt:lpstr>Target Audience</vt:lpstr>
      <vt:lpstr> 2. Journey to the CP3P</vt:lpstr>
      <vt:lpstr>Journey to CP3P: Three exams</vt:lpstr>
      <vt:lpstr>PPP Guide &amp; CP3P Levels</vt:lpstr>
      <vt:lpstr>Level 1 - Foundation Exam </vt:lpstr>
      <vt:lpstr>Level 2 - Preparation Exam </vt:lpstr>
      <vt:lpstr>Level 2 - Preparation Exam </vt:lpstr>
      <vt:lpstr>Level 3 – Execution Exam </vt:lpstr>
      <vt:lpstr>Level 3 – Execution Exam </vt:lpstr>
      <vt:lpstr>3. About Us</vt:lpstr>
      <vt:lpstr>Training Byte Size</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Byte Size ltd</dc:title>
  <dc:creator>Victoria</dc:creator>
  <cp:lastModifiedBy>Maddie</cp:lastModifiedBy>
  <cp:revision>238</cp:revision>
  <cp:lastPrinted>2015-04-02T10:20:47Z</cp:lastPrinted>
  <dcterms:created xsi:type="dcterms:W3CDTF">2012-06-28T19:06:46Z</dcterms:created>
  <dcterms:modified xsi:type="dcterms:W3CDTF">2017-03-28T14:48:26Z</dcterms:modified>
</cp:coreProperties>
</file>